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58" r:id="rId3"/>
    <p:sldId id="257" r:id="rId4"/>
    <p:sldId id="259" r:id="rId5"/>
    <p:sldId id="260" r:id="rId6"/>
    <p:sldId id="261" r:id="rId7"/>
    <p:sldId id="262" r:id="rId8"/>
    <p:sldId id="263" r:id="rId9"/>
    <p:sldId id="264" r:id="rId10"/>
    <p:sldId id="308" r:id="rId11"/>
    <p:sldId id="269" r:id="rId12"/>
    <p:sldId id="265" r:id="rId13"/>
    <p:sldId id="303" r:id="rId14"/>
    <p:sldId id="266" r:id="rId15"/>
    <p:sldId id="302" r:id="rId16"/>
    <p:sldId id="270" r:id="rId17"/>
    <p:sldId id="306" r:id="rId18"/>
    <p:sldId id="280" r:id="rId19"/>
    <p:sldId id="290" r:id="rId20"/>
    <p:sldId id="292" r:id="rId21"/>
    <p:sldId id="296" r:id="rId22"/>
    <p:sldId id="297" r:id="rId23"/>
    <p:sldId id="298" r:id="rId24"/>
    <p:sldId id="283" r:id="rId25"/>
    <p:sldId id="284" r:id="rId26"/>
    <p:sldId id="293" r:id="rId27"/>
    <p:sldId id="301" r:id="rId28"/>
    <p:sldId id="295" r:id="rId29"/>
    <p:sldId id="300" r:id="rId30"/>
    <p:sldId id="299" r:id="rId31"/>
    <p:sldId id="288" r:id="rId32"/>
    <p:sldId id="291" r:id="rId33"/>
    <p:sldId id="286" r:id="rId34"/>
    <p:sldId id="285" r:id="rId35"/>
    <p:sldId id="287" r:id="rId36"/>
    <p:sldId id="289" r:id="rId37"/>
    <p:sldId id="281" r:id="rId38"/>
    <p:sldId id="274" r:id="rId39"/>
    <p:sldId id="275" r:id="rId40"/>
    <p:sldId id="309" r:id="rId41"/>
    <p:sldId id="276" r:id="rId42"/>
    <p:sldId id="278" r:id="rId43"/>
    <p:sldId id="304" r:id="rId44"/>
    <p:sldId id="279" r:id="rId45"/>
    <p:sldId id="30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78" autoAdjust="0"/>
  </p:normalViewPr>
  <p:slideViewPr>
    <p:cSldViewPr snapToGrid="0">
      <p:cViewPr>
        <p:scale>
          <a:sx n="75" d="100"/>
          <a:sy n="75" d="100"/>
        </p:scale>
        <p:origin x="54" y="54"/>
      </p:cViewPr>
      <p:guideLst/>
    </p:cSldViewPr>
  </p:slideViewPr>
  <p:outlineViewPr>
    <p:cViewPr>
      <p:scale>
        <a:sx n="33" d="100"/>
        <a:sy n="33" d="100"/>
      </p:scale>
      <p:origin x="0" y="-5124"/>
    </p:cViewPr>
    <p:sldLst>
      <p:sld r:id="rId1" collapse="1"/>
    </p:sldLst>
  </p:outlineViewPr>
  <p:notesTextViewPr>
    <p:cViewPr>
      <p:scale>
        <a:sx n="1" d="1"/>
        <a:sy n="1" d="1"/>
      </p:scale>
      <p:origin x="0" y="0"/>
    </p:cViewPr>
  </p:notesTextViewPr>
  <p:sorterViewPr>
    <p:cViewPr varScale="1">
      <p:scale>
        <a:sx n="100" d="100"/>
        <a:sy n="100" d="100"/>
      </p:scale>
      <p:origin x="0" y="-18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96CF9-A610-41D2-B8AB-6BD2C271C900}"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59867-CCF4-4289-8D17-78AFDC1C2D34}" type="slidenum">
              <a:rPr lang="en-US" smtClean="0"/>
              <a:t>‹#›</a:t>
            </a:fld>
            <a:endParaRPr lang="en-US"/>
          </a:p>
        </p:txBody>
      </p:sp>
    </p:spTree>
    <p:extLst>
      <p:ext uri="{BB962C8B-B14F-4D97-AF65-F5344CB8AC3E}">
        <p14:creationId xmlns:p14="http://schemas.microsoft.com/office/powerpoint/2010/main" val="162570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59867-CCF4-4289-8D17-78AFDC1C2D34}" type="slidenum">
              <a:rPr lang="en-US" smtClean="0"/>
              <a:t>1</a:t>
            </a:fld>
            <a:endParaRPr lang="en-US"/>
          </a:p>
        </p:txBody>
      </p:sp>
    </p:spTree>
    <p:extLst>
      <p:ext uri="{BB962C8B-B14F-4D97-AF65-F5344CB8AC3E}">
        <p14:creationId xmlns:p14="http://schemas.microsoft.com/office/powerpoint/2010/main" val="128155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659867-CCF4-4289-8D17-78AFDC1C2D34}" type="slidenum">
              <a:rPr lang="en-US" smtClean="0"/>
              <a:t>27</a:t>
            </a:fld>
            <a:endParaRPr lang="en-US"/>
          </a:p>
        </p:txBody>
      </p:sp>
    </p:spTree>
    <p:extLst>
      <p:ext uri="{BB962C8B-B14F-4D97-AF65-F5344CB8AC3E}">
        <p14:creationId xmlns:p14="http://schemas.microsoft.com/office/powerpoint/2010/main" val="270233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59867-CCF4-4289-8D17-78AFDC1C2D34}" type="slidenum">
              <a:rPr lang="en-US" smtClean="0"/>
              <a:t>30</a:t>
            </a:fld>
            <a:endParaRPr lang="en-US"/>
          </a:p>
        </p:txBody>
      </p:sp>
    </p:spTree>
    <p:extLst>
      <p:ext uri="{BB962C8B-B14F-4D97-AF65-F5344CB8AC3E}">
        <p14:creationId xmlns:p14="http://schemas.microsoft.com/office/powerpoint/2010/main" val="392107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59867-CCF4-4289-8D17-78AFDC1C2D34}" type="slidenum">
              <a:rPr lang="en-US" smtClean="0"/>
              <a:t>38</a:t>
            </a:fld>
            <a:endParaRPr lang="en-US"/>
          </a:p>
        </p:txBody>
      </p:sp>
    </p:spTree>
    <p:extLst>
      <p:ext uri="{BB962C8B-B14F-4D97-AF65-F5344CB8AC3E}">
        <p14:creationId xmlns:p14="http://schemas.microsoft.com/office/powerpoint/2010/main" val="41489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59867-CCF4-4289-8D17-78AFDC1C2D34}" type="slidenum">
              <a:rPr lang="en-US" smtClean="0"/>
              <a:t>39</a:t>
            </a:fld>
            <a:endParaRPr lang="en-US"/>
          </a:p>
        </p:txBody>
      </p:sp>
    </p:spTree>
    <p:extLst>
      <p:ext uri="{BB962C8B-B14F-4D97-AF65-F5344CB8AC3E}">
        <p14:creationId xmlns:p14="http://schemas.microsoft.com/office/powerpoint/2010/main" val="299548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116E5-BF83-4034-B433-03D267BA3442}"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1C2019-1680-44A3-8722-B99672B4EB5C}"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2DE923-5886-42C1-9338-61AA55FD531A}"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B22825-D1BF-4E41-8DEB-382BBA41CDBB}"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7EF072-1AD9-410C-B026-2328BEF9F8F8}"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DE5979-4CE6-49E1-991C-0D021220595A}"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558819-0044-4762-9BC3-18F6148F87B4}"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EF5227-B4FD-4ACE-BBAD-9D9939DD01AD}"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CD1F4-D7F9-4F2E-97A3-434304E3EAC6}"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0FE18D-6EE3-486A-A165-F455BAF928F7}"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D36AC-6AA0-4690-B113-663C5804753F}" type="datetime1">
              <a:rPr lang="en-US" smtClean="0"/>
              <a:t>5/4/2026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308BAA-E719-424B-853C-CBC4CED25B47}"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EC402-2824-48ED-ABED-85BE0E3BAFF3}" type="datetime1">
              <a:rPr lang="en-US" smtClean="0"/>
              <a:t>5/4/2026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490F1-5ACA-4816-9B05-2266ABD13E04}" type="datetime1">
              <a:rPr lang="en-US" smtClean="0"/>
              <a:t>5/4/2026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3BE83-BF30-43F1-9DA7-E9570ACE157B}" type="datetime1">
              <a:rPr lang="en-US" smtClean="0"/>
              <a:t>5/4/2026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1F4AE-6A50-42A9-A298-0D14D8E45D3B}"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DF663-95C5-48DD-BF64-394CA3A612CC}" type="datetime1">
              <a:rPr lang="en-US" smtClean="0"/>
              <a:t>5/4/2026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C0AEE1-9C75-40F1-BDFC-E1C69BE639B1}" type="datetime1">
              <a:rPr lang="en-US" smtClean="0"/>
              <a:t>5/4/2026</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roffmanmarsresearch.com/wp-content/uploads/PUFF-BALLS.png" TargetMode="Externa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craigebrahimi@hotmail.com" TargetMode="Externa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roffmanmarsresearch.com/wp-content/uploads/UFO-DRILL.p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roffmanmarsresearch.com/wp-content/uploads/WUHAN-SLIDE.pn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3F8-CFE0-7E66-186A-81619327FD9B}"/>
              </a:ext>
            </a:extLst>
          </p:cNvPr>
          <p:cNvSpPr>
            <a:spLocks noGrp="1"/>
          </p:cNvSpPr>
          <p:nvPr>
            <p:ph type="ctrTitle"/>
          </p:nvPr>
        </p:nvSpPr>
        <p:spPr>
          <a:xfrm>
            <a:off x="487680" y="1153391"/>
            <a:ext cx="4136275" cy="644236"/>
          </a:xfrm>
        </p:spPr>
        <p:txBody>
          <a:bodyPr>
            <a:normAutofit fontScale="90000"/>
          </a:bodyPr>
          <a:lstStyle/>
          <a:p>
            <a:r>
              <a:rPr lang="en-US" dirty="0"/>
              <a:t>                                                         </a:t>
            </a:r>
          </a:p>
        </p:txBody>
      </p:sp>
      <p:sp>
        <p:nvSpPr>
          <p:cNvPr id="3" name="Subtitle 2">
            <a:extLst>
              <a:ext uri="{FF2B5EF4-FFF2-40B4-BE49-F238E27FC236}">
                <a16:creationId xmlns:a16="http://schemas.microsoft.com/office/drawing/2014/main" id="{7725C3D3-FDDF-1825-D202-C9742F4EB24B}"/>
              </a:ext>
            </a:extLst>
          </p:cNvPr>
          <p:cNvSpPr>
            <a:spLocks noGrp="1"/>
          </p:cNvSpPr>
          <p:nvPr>
            <p:ph type="subTitle" idx="1"/>
          </p:nvPr>
        </p:nvSpPr>
        <p:spPr/>
        <p:txBody>
          <a:bodyPr/>
          <a:lstStyle/>
          <a:p>
            <a:r>
              <a:rPr lang="en-US" dirty="0"/>
              <a:t>.</a:t>
            </a:r>
          </a:p>
        </p:txBody>
      </p:sp>
      <p:sp>
        <p:nvSpPr>
          <p:cNvPr id="4" name="Slide Number Placeholder 3">
            <a:extLst>
              <a:ext uri="{FF2B5EF4-FFF2-40B4-BE49-F238E27FC236}">
                <a16:creationId xmlns:a16="http://schemas.microsoft.com/office/drawing/2014/main" id="{FDBE8709-DC3B-4ADB-9702-B5D0DF7F4B26}"/>
              </a:ext>
            </a:extLst>
          </p:cNvPr>
          <p:cNvSpPr>
            <a:spLocks noGrp="1"/>
          </p:cNvSpPr>
          <p:nvPr>
            <p:ph type="sldNum" sz="quarter" idx="12"/>
          </p:nvPr>
        </p:nvSpPr>
        <p:spPr>
          <a:xfrm>
            <a:off x="11420234" y="6265660"/>
            <a:ext cx="753545" cy="365125"/>
          </a:xfrm>
        </p:spPr>
        <p:txBody>
          <a:bodyPr/>
          <a:lstStyle/>
          <a:p>
            <a:fld id="{6D22F896-40B5-4ADD-8801-0D06FADFA095}" type="slidenum">
              <a:rPr lang="en-US" smtClean="0"/>
              <a:t>1</a:t>
            </a:fld>
            <a:endParaRPr lang="en-US" dirty="0"/>
          </a:p>
        </p:txBody>
      </p:sp>
      <p:pic>
        <p:nvPicPr>
          <p:cNvPr id="6" name="Picture 5">
            <a:extLst>
              <a:ext uri="{FF2B5EF4-FFF2-40B4-BE49-F238E27FC236}">
                <a16:creationId xmlns:a16="http://schemas.microsoft.com/office/drawing/2014/main" id="{B78980F4-C68B-AAEE-37CF-73CF98D90000}"/>
              </a:ext>
            </a:extLst>
          </p:cNvPr>
          <p:cNvPicPr>
            <a:picLocks noChangeAspect="1"/>
          </p:cNvPicPr>
          <p:nvPr/>
        </p:nvPicPr>
        <p:blipFill>
          <a:blip r:embed="rId3"/>
          <a:stretch>
            <a:fillRect/>
          </a:stretch>
        </p:blipFill>
        <p:spPr>
          <a:xfrm>
            <a:off x="372580" y="56707"/>
            <a:ext cx="11331740" cy="6801293"/>
          </a:xfrm>
          <a:prstGeom prst="rect">
            <a:avLst/>
          </a:prstGeom>
        </p:spPr>
      </p:pic>
    </p:spTree>
    <p:extLst>
      <p:ext uri="{BB962C8B-B14F-4D97-AF65-F5344CB8AC3E}">
        <p14:creationId xmlns:p14="http://schemas.microsoft.com/office/powerpoint/2010/main" val="239929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F6AC-566E-D7C6-65A5-30168FA71CB4}"/>
              </a:ext>
            </a:extLst>
          </p:cNvPr>
          <p:cNvSpPr>
            <a:spLocks noGrp="1"/>
          </p:cNvSpPr>
          <p:nvPr>
            <p:ph type="title"/>
          </p:nvPr>
        </p:nvSpPr>
        <p:spPr>
          <a:xfrm>
            <a:off x="-112735" y="701014"/>
            <a:ext cx="2969273" cy="1326321"/>
          </a:xfrm>
        </p:spPr>
        <p:txBody>
          <a:bodyPr>
            <a:normAutofit/>
          </a:bodyPr>
          <a:lstStyle/>
          <a:p>
            <a:r>
              <a:rPr lang="en-US" sz="2600" dirty="0"/>
              <a:t>Primitive life seen on Mars</a:t>
            </a:r>
          </a:p>
        </p:txBody>
      </p:sp>
      <p:sp>
        <p:nvSpPr>
          <p:cNvPr id="3" name="Slide Number Placeholder 2">
            <a:extLst>
              <a:ext uri="{FF2B5EF4-FFF2-40B4-BE49-F238E27FC236}">
                <a16:creationId xmlns:a16="http://schemas.microsoft.com/office/drawing/2014/main" id="{B583D708-F985-8AAD-3C19-232317FDB72F}"/>
              </a:ext>
            </a:extLst>
          </p:cNvPr>
          <p:cNvSpPr>
            <a:spLocks noGrp="1"/>
          </p:cNvSpPr>
          <p:nvPr>
            <p:ph type="sldNum" sz="quarter" idx="12"/>
          </p:nvPr>
        </p:nvSpPr>
        <p:spPr>
          <a:xfrm>
            <a:off x="340244" y="241651"/>
            <a:ext cx="753545" cy="365125"/>
          </a:xfrm>
        </p:spPr>
        <p:txBody>
          <a:bodyPr/>
          <a:lstStyle/>
          <a:p>
            <a:fld id="{6D22F896-40B5-4ADD-8801-0D06FADFA095}" type="slidenum">
              <a:rPr lang="en-US" smtClean="0"/>
              <a:t>10</a:t>
            </a:fld>
            <a:endParaRPr lang="en-US" dirty="0"/>
          </a:p>
        </p:txBody>
      </p:sp>
      <p:pic>
        <p:nvPicPr>
          <p:cNvPr id="4" name="Picture 3">
            <a:hlinkClick r:id="rId2"/>
            <a:extLst>
              <a:ext uri="{FF2B5EF4-FFF2-40B4-BE49-F238E27FC236}">
                <a16:creationId xmlns:a16="http://schemas.microsoft.com/office/drawing/2014/main" id="{D8E0F645-BAC7-EFA1-FF22-776E3796E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66554" y="120825"/>
            <a:ext cx="8925446" cy="6616349"/>
          </a:xfrm>
          <a:prstGeom prst="rect">
            <a:avLst/>
          </a:prstGeom>
          <a:noFill/>
          <a:ln>
            <a:noFill/>
          </a:ln>
        </p:spPr>
      </p:pic>
      <p:pic>
        <p:nvPicPr>
          <p:cNvPr id="5" name="Picture 4">
            <a:extLst>
              <a:ext uri="{FF2B5EF4-FFF2-40B4-BE49-F238E27FC236}">
                <a16:creationId xmlns:a16="http://schemas.microsoft.com/office/drawing/2014/main" id="{A134F997-4173-72EC-609C-0BF17FC96A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69" y="1981247"/>
            <a:ext cx="5570737" cy="2895506"/>
          </a:xfrm>
          <a:prstGeom prst="rect">
            <a:avLst/>
          </a:prstGeom>
          <a:noFill/>
          <a:ln>
            <a:noFill/>
          </a:ln>
        </p:spPr>
      </p:pic>
      <p:sp>
        <p:nvSpPr>
          <p:cNvPr id="7" name="TextBox 6">
            <a:extLst>
              <a:ext uri="{FF2B5EF4-FFF2-40B4-BE49-F238E27FC236}">
                <a16:creationId xmlns:a16="http://schemas.microsoft.com/office/drawing/2014/main" id="{ECEB3FA3-8E9B-5818-B6F7-E65797E62D64}"/>
              </a:ext>
            </a:extLst>
          </p:cNvPr>
          <p:cNvSpPr txBox="1"/>
          <p:nvPr/>
        </p:nvSpPr>
        <p:spPr>
          <a:xfrm>
            <a:off x="192486" y="5061102"/>
            <a:ext cx="6148136" cy="646331"/>
          </a:xfrm>
          <a:prstGeom prst="rect">
            <a:avLst/>
          </a:prstGeom>
          <a:noFill/>
        </p:spPr>
        <p:txBody>
          <a:bodyPr wrap="square">
            <a:spAutoFit/>
          </a:bodyPr>
          <a:lstStyle/>
          <a:p>
            <a:r>
              <a:rPr lang="en-US" dirty="0"/>
              <a:t>Above: Growth on</a:t>
            </a:r>
          </a:p>
          <a:p>
            <a:r>
              <a:rPr lang="en-US" dirty="0"/>
              <a:t>Opportunity.</a:t>
            </a:r>
          </a:p>
        </p:txBody>
      </p:sp>
    </p:spTree>
    <p:extLst>
      <p:ext uri="{BB962C8B-B14F-4D97-AF65-F5344CB8AC3E}">
        <p14:creationId xmlns:p14="http://schemas.microsoft.com/office/powerpoint/2010/main" val="3452087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6185D-13EC-DDA7-F2A2-E381A34FAFDE}"/>
              </a:ext>
            </a:extLst>
          </p:cNvPr>
          <p:cNvPicPr>
            <a:picLocks noChangeAspect="1"/>
          </p:cNvPicPr>
          <p:nvPr/>
        </p:nvPicPr>
        <p:blipFill>
          <a:blip r:embed="rId2"/>
          <a:stretch>
            <a:fillRect/>
          </a:stretch>
        </p:blipFill>
        <p:spPr>
          <a:xfrm>
            <a:off x="1385354" y="23648"/>
            <a:ext cx="9249156" cy="6834352"/>
          </a:xfrm>
          <a:prstGeom prst="rect">
            <a:avLst/>
          </a:prstGeom>
        </p:spPr>
      </p:pic>
      <p:sp>
        <p:nvSpPr>
          <p:cNvPr id="2" name="Slide Number Placeholder 1">
            <a:extLst>
              <a:ext uri="{FF2B5EF4-FFF2-40B4-BE49-F238E27FC236}">
                <a16:creationId xmlns:a16="http://schemas.microsoft.com/office/drawing/2014/main" id="{85373FBD-4599-EA11-FD3A-BA194A028EAA}"/>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361125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396873-8CDA-439E-5611-01B2A68E9E11}"/>
              </a:ext>
            </a:extLst>
          </p:cNvPr>
          <p:cNvPicPr>
            <a:picLocks noChangeAspect="1"/>
          </p:cNvPicPr>
          <p:nvPr/>
        </p:nvPicPr>
        <p:blipFill>
          <a:blip r:embed="rId2"/>
          <a:stretch>
            <a:fillRect/>
          </a:stretch>
        </p:blipFill>
        <p:spPr>
          <a:xfrm>
            <a:off x="751729" y="42390"/>
            <a:ext cx="10688542" cy="6773220"/>
          </a:xfrm>
          <a:prstGeom prst="rect">
            <a:avLst/>
          </a:prstGeom>
        </p:spPr>
      </p:pic>
      <p:sp>
        <p:nvSpPr>
          <p:cNvPr id="2" name="Slide Number Placeholder 1">
            <a:extLst>
              <a:ext uri="{FF2B5EF4-FFF2-40B4-BE49-F238E27FC236}">
                <a16:creationId xmlns:a16="http://schemas.microsoft.com/office/drawing/2014/main" id="{0E222686-5C33-9741-3B0F-CBFE61B5474E}"/>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91470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8D3228-36E5-FAF2-CDC2-D352B637A87A}"/>
              </a:ext>
            </a:extLst>
          </p:cNvPr>
          <p:cNvSpPr txBox="1"/>
          <p:nvPr/>
        </p:nvSpPr>
        <p:spPr>
          <a:xfrm>
            <a:off x="142240" y="176699"/>
            <a:ext cx="5029200" cy="5934638"/>
          </a:xfrm>
          <a:prstGeom prst="rect">
            <a:avLst/>
          </a:prstGeom>
          <a:noFill/>
        </p:spPr>
        <p:txBody>
          <a:bodyPr wrap="square">
            <a:spAutoFit/>
          </a:bodyPr>
          <a:lstStyle/>
          <a:p>
            <a:pPr algn="just">
              <a:lnSpc>
                <a:spcPct val="115000"/>
              </a:lnSpc>
              <a:spcAft>
                <a:spcPts val="800"/>
              </a:spcAft>
            </a:pPr>
            <a:r>
              <a:rPr lang="en-US" sz="2400" kern="100" dirty="0">
                <a:solidFill>
                  <a:srgbClr val="FFFF00"/>
                </a:solidFill>
                <a:effectLst/>
                <a:latin typeface="Arial" panose="020B0604020202020204" pitchFamily="34" charset="0"/>
                <a:ea typeface="Aptos"/>
                <a:cs typeface="Arial" panose="020B0604020202020204" pitchFamily="34" charset="0"/>
              </a:rPr>
              <a:t>On Fri, Mar 27, 2020, at 4:43 PM, </a:t>
            </a:r>
            <a:r>
              <a:rPr lang="en-US" sz="2200" kern="100" dirty="0">
                <a:solidFill>
                  <a:srgbClr val="FFFF00"/>
                </a:solidFill>
                <a:effectLst/>
                <a:latin typeface="Arial" panose="020B0604020202020204" pitchFamily="34" charset="0"/>
                <a:ea typeface="Aptos"/>
                <a:cs typeface="Arial" panose="020B0604020202020204" pitchFamily="34" charset="0"/>
              </a:rPr>
              <a:t>Craig Ebrahimi  </a:t>
            </a:r>
            <a:r>
              <a:rPr lang="en-US" sz="2200" kern="100" dirty="0">
                <a:solidFill>
                  <a:srgbClr val="FFFF00"/>
                </a:solidFill>
                <a:effectLst/>
                <a:latin typeface="Arial" panose="020B0604020202020204" pitchFamily="34" charset="0"/>
                <a:ea typeface="Aptos"/>
                <a:cs typeface="Arial" panose="020B0604020202020204" pitchFamily="34" charset="0"/>
                <a:hlinkClick r:id="rId2"/>
              </a:rPr>
              <a:t>craigebrahimi@hotmail.com</a:t>
            </a:r>
            <a:r>
              <a:rPr lang="en-US" sz="2200" kern="100" dirty="0">
                <a:solidFill>
                  <a:srgbClr val="FFFF00"/>
                </a:solidFill>
                <a:effectLst/>
                <a:latin typeface="Arial" panose="020B0604020202020204" pitchFamily="34" charset="0"/>
                <a:ea typeface="Aptos"/>
                <a:cs typeface="Arial" panose="020B0604020202020204" pitchFamily="34" charset="0"/>
              </a:rPr>
              <a:t> wrote:</a:t>
            </a:r>
            <a:br>
              <a:rPr lang="en-US" sz="2200" kern="100" dirty="0">
                <a:solidFill>
                  <a:srgbClr val="FFFF00"/>
                </a:solidFill>
                <a:effectLst/>
                <a:latin typeface="Arial" panose="020B0604020202020204" pitchFamily="34" charset="0"/>
                <a:ea typeface="Aptos"/>
                <a:cs typeface="Arial" panose="020B0604020202020204" pitchFamily="34" charset="0"/>
              </a:rPr>
            </a:br>
            <a:r>
              <a:rPr lang="en-US" sz="2200" kern="100" dirty="0">
                <a:effectLst/>
                <a:latin typeface="Arial" panose="020B0604020202020204" pitchFamily="34" charset="0"/>
                <a:ea typeface="Aptos"/>
                <a:cs typeface="Arial" panose="020B0604020202020204" pitchFamily="34" charset="0"/>
              </a:rPr>
              <a:t>“Guy, your dumb ass shit keeps getting sent to me by one of your Hebrew followers. You expect me to be one of the biggest dummy humans I’ve ever come across. You talk this shit in your writing </a:t>
            </a:r>
            <a:r>
              <a:rPr lang="en-US" sz="2200" kern="100" dirty="0">
                <a:latin typeface="Arial" panose="020B0604020202020204" pitchFamily="34" charset="0"/>
                <a:ea typeface="Aptos"/>
                <a:cs typeface="Arial" panose="020B0604020202020204" pitchFamily="34" charset="0"/>
              </a:rPr>
              <a:t>ABOUT</a:t>
            </a:r>
            <a:r>
              <a:rPr lang="en-US" sz="2200" kern="100" dirty="0">
                <a:effectLst/>
                <a:latin typeface="Arial" panose="020B0604020202020204" pitchFamily="34" charset="0"/>
                <a:ea typeface="Aptos"/>
                <a:cs typeface="Arial" panose="020B0604020202020204" pitchFamily="34" charset="0"/>
              </a:rPr>
              <a:t> my biotechnology. Once again, you’re dumb! You don’t even know </a:t>
            </a:r>
            <a:r>
              <a:rPr lang="en-US" sz="2200" kern="100" dirty="0">
                <a:solidFill>
                  <a:srgbClr val="FFFF00"/>
                </a:solidFill>
                <a:effectLst/>
                <a:latin typeface="Arial" panose="020B0604020202020204" pitchFamily="34" charset="0"/>
                <a:ea typeface="Aptos"/>
                <a:cs typeface="Arial" panose="020B0604020202020204" pitchFamily="34" charset="0"/>
              </a:rPr>
              <a:t>you’re dealing with a fucking real extra-terrestrial</a:t>
            </a:r>
            <a:r>
              <a:rPr lang="en-US" sz="2200" kern="100" dirty="0">
                <a:effectLst/>
                <a:latin typeface="Arial" panose="020B0604020202020204" pitchFamily="34" charset="0"/>
                <a:ea typeface="Aptos"/>
                <a:cs typeface="Arial" panose="020B0604020202020204" pitchFamily="34" charset="0"/>
              </a:rPr>
              <a:t> self made multi-millionaire since his teens, you idiot. If you looked into these eyes, I would eat your soul, puppet boy.”</a:t>
            </a:r>
          </a:p>
        </p:txBody>
      </p:sp>
      <p:pic>
        <p:nvPicPr>
          <p:cNvPr id="7" name="Picture 6">
            <a:extLst>
              <a:ext uri="{FF2B5EF4-FFF2-40B4-BE49-F238E27FC236}">
                <a16:creationId xmlns:a16="http://schemas.microsoft.com/office/drawing/2014/main" id="{185563EC-4AD2-7323-CF3E-E79709ECB485}"/>
              </a:ext>
            </a:extLst>
          </p:cNvPr>
          <p:cNvPicPr>
            <a:picLocks noChangeAspect="1"/>
          </p:cNvPicPr>
          <p:nvPr/>
        </p:nvPicPr>
        <p:blipFill>
          <a:blip r:embed="rId3"/>
          <a:stretch>
            <a:fillRect/>
          </a:stretch>
        </p:blipFill>
        <p:spPr>
          <a:xfrm>
            <a:off x="5219699" y="339022"/>
            <a:ext cx="3442139" cy="6266938"/>
          </a:xfrm>
          <a:prstGeom prst="rect">
            <a:avLst/>
          </a:prstGeom>
        </p:spPr>
      </p:pic>
      <p:sp>
        <p:nvSpPr>
          <p:cNvPr id="9" name="TextBox 8">
            <a:extLst>
              <a:ext uri="{FF2B5EF4-FFF2-40B4-BE49-F238E27FC236}">
                <a16:creationId xmlns:a16="http://schemas.microsoft.com/office/drawing/2014/main" id="{956D2CAD-30A8-F502-CD19-908FA90DC72E}"/>
              </a:ext>
            </a:extLst>
          </p:cNvPr>
          <p:cNvSpPr txBox="1"/>
          <p:nvPr/>
        </p:nvSpPr>
        <p:spPr>
          <a:xfrm>
            <a:off x="8710097" y="1743915"/>
            <a:ext cx="3047134" cy="4247317"/>
          </a:xfrm>
          <a:prstGeom prst="rect">
            <a:avLst/>
          </a:prstGeom>
          <a:noFill/>
        </p:spPr>
        <p:txBody>
          <a:bodyPr wrap="square">
            <a:spAutoFit/>
          </a:bodyPr>
          <a:lstStyle/>
          <a:p>
            <a:endParaRPr lang="en-US" sz="1800" b="1" kern="100" dirty="0">
              <a:solidFill>
                <a:srgbClr val="FFFF00"/>
              </a:solidFill>
              <a:effectLst/>
              <a:latin typeface="Arial" panose="020B0604020202020204" pitchFamily="34" charset="0"/>
              <a:ea typeface="Aptos"/>
              <a:cs typeface="Arial" panose="020B0604020202020204" pitchFamily="34" charset="0"/>
            </a:endParaRPr>
          </a:p>
          <a:p>
            <a:r>
              <a:rPr lang="en-US" sz="1800" b="1" kern="100" dirty="0">
                <a:solidFill>
                  <a:srgbClr val="FFFF00"/>
                </a:solidFill>
                <a:effectLst/>
                <a:latin typeface="Arial" panose="020B0604020202020204" pitchFamily="34" charset="0"/>
                <a:ea typeface="Aptos"/>
                <a:cs typeface="Arial" panose="020B0604020202020204" pitchFamily="34" charset="0"/>
              </a:rPr>
              <a:t>Note his wide chest. He claims that he (and other reptilians) have an </a:t>
            </a:r>
            <a:r>
              <a:rPr lang="en-US" b="1" kern="100" dirty="0">
                <a:solidFill>
                  <a:srgbClr val="FFFF00"/>
                </a:solidFill>
                <a:latin typeface="Arial" panose="020B0604020202020204" pitchFamily="34" charset="0"/>
                <a:ea typeface="Aptos"/>
                <a:cs typeface="Arial" panose="020B0604020202020204" pitchFamily="34" charset="0"/>
              </a:rPr>
              <a:t>extra rib. If so, we can use X-rays to detect them. </a:t>
            </a:r>
          </a:p>
          <a:p>
            <a:endParaRPr lang="en-US" sz="1800" b="1" kern="100" dirty="0">
              <a:solidFill>
                <a:srgbClr val="FFFF00"/>
              </a:solidFill>
              <a:effectLst/>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endParaRPr lang="en-US" b="1" kern="100" dirty="0">
              <a:solidFill>
                <a:srgbClr val="FFFF00"/>
              </a:solidFill>
              <a:latin typeface="Arial" panose="020B0604020202020204" pitchFamily="34" charset="0"/>
              <a:ea typeface="Aptos"/>
              <a:cs typeface="Arial" panose="020B0604020202020204" pitchFamily="34" charset="0"/>
            </a:endParaRPr>
          </a:p>
          <a:p>
            <a:r>
              <a:rPr lang="en-US" b="1" kern="100" dirty="0">
                <a:solidFill>
                  <a:srgbClr val="FFFF00"/>
                </a:solidFill>
                <a:latin typeface="Arial" panose="020B0604020202020204" pitchFamily="34" charset="0"/>
                <a:ea typeface="Aptos"/>
                <a:cs typeface="Arial" panose="020B0604020202020204" pitchFamily="34" charset="0"/>
              </a:rPr>
              <a:t>Also note his short legs.</a:t>
            </a:r>
            <a:endParaRPr lang="en-US" sz="1800" b="1" kern="100" dirty="0">
              <a:solidFill>
                <a:srgbClr val="FFFF00"/>
              </a:solidFill>
              <a:effectLst/>
              <a:latin typeface="Arial" panose="020B0604020202020204" pitchFamily="34" charset="0"/>
              <a:ea typeface="Aptos"/>
              <a:cs typeface="Arial" panose="020B0604020202020204" pitchFamily="34" charset="0"/>
            </a:endParaRPr>
          </a:p>
          <a:p>
            <a:endParaRPr lang="en-US" dirty="0"/>
          </a:p>
        </p:txBody>
      </p:sp>
      <p:pic>
        <p:nvPicPr>
          <p:cNvPr id="11" name="Picture 10">
            <a:extLst>
              <a:ext uri="{FF2B5EF4-FFF2-40B4-BE49-F238E27FC236}">
                <a16:creationId xmlns:a16="http://schemas.microsoft.com/office/drawing/2014/main" id="{EA160624-B9E9-5A81-9E6E-33F8FE193C24}"/>
              </a:ext>
            </a:extLst>
          </p:cNvPr>
          <p:cNvPicPr>
            <a:picLocks noChangeAspect="1"/>
          </p:cNvPicPr>
          <p:nvPr/>
        </p:nvPicPr>
        <p:blipFill>
          <a:blip r:embed="rId4"/>
          <a:stretch>
            <a:fillRect/>
          </a:stretch>
        </p:blipFill>
        <p:spPr>
          <a:xfrm>
            <a:off x="8710097" y="247846"/>
            <a:ext cx="3271838" cy="1496069"/>
          </a:xfrm>
          <a:prstGeom prst="rect">
            <a:avLst/>
          </a:prstGeom>
        </p:spPr>
      </p:pic>
      <p:sp>
        <p:nvSpPr>
          <p:cNvPr id="2" name="Slide Number Placeholder 1">
            <a:extLst>
              <a:ext uri="{FF2B5EF4-FFF2-40B4-BE49-F238E27FC236}">
                <a16:creationId xmlns:a16="http://schemas.microsoft.com/office/drawing/2014/main" id="{DF42A74C-A946-B66C-CA39-AAC762B14933}"/>
              </a:ext>
            </a:extLst>
          </p:cNvPr>
          <p:cNvSpPr>
            <a:spLocks noGrp="1"/>
          </p:cNvSpPr>
          <p:nvPr>
            <p:ph type="sldNum" sz="quarter" idx="12"/>
          </p:nvPr>
        </p:nvSpPr>
        <p:spPr/>
        <p:txBody>
          <a:bodyPr/>
          <a:lstStyle/>
          <a:p>
            <a:fld id="{6D22F896-40B5-4ADD-8801-0D06FADFA095}" type="slidenum">
              <a:rPr lang="en-US" smtClean="0"/>
              <a:t>13</a:t>
            </a:fld>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263CD38A-C1AA-9393-FD3E-0A12E58B4E0B}"/>
                  </a:ext>
                </a:extLst>
              </p:cNvPr>
              <p:cNvGraphicFramePr>
                <a:graphicFrameLocks noChangeAspect="1"/>
              </p:cNvGraphicFramePr>
              <p:nvPr>
                <p:extLst>
                  <p:ext uri="{D42A27DB-BD31-4B8C-83A1-F6EECF244321}">
                    <p14:modId xmlns:p14="http://schemas.microsoft.com/office/powerpoint/2010/main" val="996405249"/>
                  </p:ext>
                </p:extLst>
              </p:nvPr>
            </p:nvGraphicFramePr>
            <p:xfrm>
              <a:off x="-2203938" y="408842"/>
              <a:ext cx="3048000" cy="1714500"/>
            </p:xfrm>
            <a:graphic>
              <a:graphicData uri="http://schemas.microsoft.com/office/powerpoint/2016/slidezoom">
                <pslz:sldZm>
                  <pslz:sldZmObj sldId="303" cId="2667733686">
                    <pslz:zmPr id="{D16F40D6-256B-4CA1-8EAD-E9DCDA83D9E2}"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263CD38A-C1AA-9393-FD3E-0A12E58B4E0B}"/>
                  </a:ext>
                </a:extLst>
              </p:cNvPr>
              <p:cNvPicPr>
                <a:picLocks noGrp="1" noRot="1" noChangeAspect="1" noMove="1" noResize="1" noEditPoints="1" noAdjustHandles="1" noChangeArrowheads="1" noChangeShapeType="1"/>
              </p:cNvPicPr>
              <p:nvPr/>
            </p:nvPicPr>
            <p:blipFill>
              <a:blip r:embed="rId6"/>
              <a:stretch>
                <a:fillRect/>
              </a:stretch>
            </p:blipFill>
            <p:spPr>
              <a:xfrm>
                <a:off x="-2203938" y="40884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667733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AD5FB-08A1-8DD0-C1F9-0B8DDB81F814}"/>
              </a:ext>
            </a:extLst>
          </p:cNvPr>
          <p:cNvPicPr>
            <a:picLocks noChangeAspect="1"/>
          </p:cNvPicPr>
          <p:nvPr/>
        </p:nvPicPr>
        <p:blipFill>
          <a:blip r:embed="rId2"/>
          <a:stretch>
            <a:fillRect/>
          </a:stretch>
        </p:blipFill>
        <p:spPr>
          <a:xfrm>
            <a:off x="1157410" y="0"/>
            <a:ext cx="9877180" cy="6858000"/>
          </a:xfrm>
          <a:prstGeom prst="rect">
            <a:avLst/>
          </a:prstGeom>
        </p:spPr>
      </p:pic>
      <p:sp>
        <p:nvSpPr>
          <p:cNvPr id="2" name="Slide Number Placeholder 1">
            <a:extLst>
              <a:ext uri="{FF2B5EF4-FFF2-40B4-BE49-F238E27FC236}">
                <a16:creationId xmlns:a16="http://schemas.microsoft.com/office/drawing/2014/main" id="{F80BB1CB-C8C6-7900-96A2-0F6FB504C36D}"/>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65994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4433B-162F-DBB8-0B5F-0FD43A18C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3154" y="399126"/>
            <a:ext cx="8625840" cy="6462768"/>
          </a:xfrm>
          <a:prstGeom prst="rect">
            <a:avLst/>
          </a:prstGeom>
          <a:noFill/>
          <a:ln>
            <a:noFill/>
          </a:ln>
        </p:spPr>
      </p:pic>
      <p:pic>
        <p:nvPicPr>
          <p:cNvPr id="8" name="Picture 7">
            <a:extLst>
              <a:ext uri="{FF2B5EF4-FFF2-40B4-BE49-F238E27FC236}">
                <a16:creationId xmlns:a16="http://schemas.microsoft.com/office/drawing/2014/main" id="{9883F6A8-4473-3424-89BB-468DDB68C49B}"/>
              </a:ext>
            </a:extLst>
          </p:cNvPr>
          <p:cNvPicPr>
            <a:picLocks noChangeAspect="1"/>
          </p:cNvPicPr>
          <p:nvPr/>
        </p:nvPicPr>
        <p:blipFill>
          <a:blip r:embed="rId3"/>
          <a:stretch>
            <a:fillRect/>
          </a:stretch>
        </p:blipFill>
        <p:spPr>
          <a:xfrm>
            <a:off x="1092715" y="1040413"/>
            <a:ext cx="2402325" cy="5418461"/>
          </a:xfrm>
          <a:prstGeom prst="rect">
            <a:avLst/>
          </a:prstGeom>
        </p:spPr>
      </p:pic>
      <p:sp>
        <p:nvSpPr>
          <p:cNvPr id="3" name="Slide Number Placeholder 2">
            <a:extLst>
              <a:ext uri="{FF2B5EF4-FFF2-40B4-BE49-F238E27FC236}">
                <a16:creationId xmlns:a16="http://schemas.microsoft.com/office/drawing/2014/main" id="{5147B17A-777B-ADC6-CFF3-EFE0723BC3FE}"/>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97914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95436-9146-614A-4776-70AD02DC8982}"/>
              </a:ext>
            </a:extLst>
          </p:cNvPr>
          <p:cNvPicPr>
            <a:picLocks noChangeAspect="1"/>
          </p:cNvPicPr>
          <p:nvPr/>
        </p:nvPicPr>
        <p:blipFill>
          <a:blip r:embed="rId2"/>
          <a:stretch>
            <a:fillRect/>
          </a:stretch>
        </p:blipFill>
        <p:spPr>
          <a:xfrm>
            <a:off x="234194" y="1"/>
            <a:ext cx="11723614" cy="6858000"/>
          </a:xfrm>
          <a:prstGeom prst="rect">
            <a:avLst/>
          </a:prstGeom>
        </p:spPr>
      </p:pic>
      <p:sp>
        <p:nvSpPr>
          <p:cNvPr id="2" name="Slide Number Placeholder 1">
            <a:extLst>
              <a:ext uri="{FF2B5EF4-FFF2-40B4-BE49-F238E27FC236}">
                <a16:creationId xmlns:a16="http://schemas.microsoft.com/office/drawing/2014/main" id="{6B6AF8F8-A387-52C5-A24B-D46D8D1FC585}"/>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181080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13E1-9154-36BC-DE31-883C958D923F}"/>
              </a:ext>
            </a:extLst>
          </p:cNvPr>
          <p:cNvSpPr>
            <a:spLocks noGrp="1"/>
          </p:cNvSpPr>
          <p:nvPr>
            <p:ph type="title"/>
          </p:nvPr>
        </p:nvSpPr>
        <p:spPr>
          <a:xfrm>
            <a:off x="0" y="977231"/>
            <a:ext cx="2202314" cy="1326321"/>
          </a:xfrm>
        </p:spPr>
        <p:txBody>
          <a:bodyPr>
            <a:normAutofit/>
          </a:bodyPr>
          <a:lstStyle/>
          <a:p>
            <a:r>
              <a:rPr lang="en-US" sz="1800" dirty="0"/>
              <a:t>SAMPLE PREDICTIVE</a:t>
            </a:r>
            <a:br>
              <a:rPr lang="en-US" sz="1800" dirty="0"/>
            </a:br>
            <a:r>
              <a:rPr lang="en-US" sz="1800" dirty="0"/>
              <a:t>Torah code matrices</a:t>
            </a:r>
          </a:p>
        </p:txBody>
      </p:sp>
      <p:sp>
        <p:nvSpPr>
          <p:cNvPr id="3" name="Slide Number Placeholder 2">
            <a:extLst>
              <a:ext uri="{FF2B5EF4-FFF2-40B4-BE49-F238E27FC236}">
                <a16:creationId xmlns:a16="http://schemas.microsoft.com/office/drawing/2014/main" id="{6108001D-9368-440F-6A4E-701DE5C7EA73}"/>
              </a:ext>
            </a:extLst>
          </p:cNvPr>
          <p:cNvSpPr>
            <a:spLocks noGrp="1"/>
          </p:cNvSpPr>
          <p:nvPr>
            <p:ph type="sldNum" sz="quarter" idx="12"/>
          </p:nvPr>
        </p:nvSpPr>
        <p:spPr>
          <a:xfrm>
            <a:off x="7790213" y="6298911"/>
            <a:ext cx="4011733" cy="365125"/>
          </a:xfrm>
        </p:spPr>
        <p:txBody>
          <a:bodyPr/>
          <a:lstStyle/>
          <a:p>
            <a:fld id="{6D22F896-40B5-4ADD-8801-0D06FADFA095}" type="slidenum">
              <a:rPr lang="en-US" smtClean="0"/>
              <a:pPr/>
              <a:t>17</a:t>
            </a:fld>
            <a:r>
              <a:rPr lang="en-US" dirty="0"/>
              <a:t> </a:t>
            </a:r>
            <a:r>
              <a:rPr lang="en-US" b="1" dirty="0"/>
              <a:t>Odds against this matrix are about: 101,938,865 to 1.</a:t>
            </a:r>
            <a:endParaRPr lang="en-US" dirty="0"/>
          </a:p>
          <a:p>
            <a:endParaRPr lang="en-US" dirty="0"/>
          </a:p>
        </p:txBody>
      </p:sp>
      <p:pic>
        <p:nvPicPr>
          <p:cNvPr id="6" name="Picture 5">
            <a:extLst>
              <a:ext uri="{FF2B5EF4-FFF2-40B4-BE49-F238E27FC236}">
                <a16:creationId xmlns:a16="http://schemas.microsoft.com/office/drawing/2014/main" id="{7EC7E58E-B12F-3114-48B3-6B33C5BC1A90}"/>
              </a:ext>
            </a:extLst>
          </p:cNvPr>
          <p:cNvPicPr>
            <a:picLocks noChangeAspect="1"/>
          </p:cNvPicPr>
          <p:nvPr/>
        </p:nvPicPr>
        <p:blipFill>
          <a:blip r:embed="rId2"/>
          <a:stretch>
            <a:fillRect/>
          </a:stretch>
        </p:blipFill>
        <p:spPr>
          <a:xfrm>
            <a:off x="2683823" y="62564"/>
            <a:ext cx="9508177" cy="6003273"/>
          </a:xfrm>
          <a:prstGeom prst="rect">
            <a:avLst/>
          </a:prstGeom>
        </p:spPr>
      </p:pic>
      <p:sp>
        <p:nvSpPr>
          <p:cNvPr id="5" name="TextBox 4">
            <a:extLst>
              <a:ext uri="{FF2B5EF4-FFF2-40B4-BE49-F238E27FC236}">
                <a16:creationId xmlns:a16="http://schemas.microsoft.com/office/drawing/2014/main" id="{DC4A609B-15C1-BAE9-7F90-E8035137DE32}"/>
              </a:ext>
            </a:extLst>
          </p:cNvPr>
          <p:cNvSpPr txBox="1"/>
          <p:nvPr/>
        </p:nvSpPr>
        <p:spPr>
          <a:xfrm>
            <a:off x="3048990" y="3235890"/>
            <a:ext cx="6097978" cy="392159"/>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110004020202020204"/>
                <a:ea typeface="Aptos" panose="02110004020202020204"/>
                <a:cs typeface="Times New Roman" panose="02020603050405020304" pitchFamily="18" charset="0"/>
              </a:rPr>
              <a:t>Odds against this matrix are about: 101,938,865 to 1.</a:t>
            </a:r>
            <a:endParaRPr lang="en-US" sz="1600" kern="100" dirty="0">
              <a:effectLst/>
              <a:latin typeface="Aptos" panose="02110004020202020204"/>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195066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FEF0D-BFEA-6C01-D5FE-77D91AEE2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2" y="418642"/>
            <a:ext cx="11448837" cy="5738465"/>
          </a:xfrm>
          <a:prstGeom prst="rect">
            <a:avLst/>
          </a:prstGeom>
        </p:spPr>
      </p:pic>
      <p:sp>
        <p:nvSpPr>
          <p:cNvPr id="3" name="Slide Number Placeholder 2">
            <a:extLst>
              <a:ext uri="{FF2B5EF4-FFF2-40B4-BE49-F238E27FC236}">
                <a16:creationId xmlns:a16="http://schemas.microsoft.com/office/drawing/2014/main" id="{0A03785D-1419-07E3-3103-769E49241EB2}"/>
              </a:ext>
            </a:extLst>
          </p:cNvPr>
          <p:cNvSpPr>
            <a:spLocks noGrp="1"/>
          </p:cNvSpPr>
          <p:nvPr>
            <p:ph type="sldNum" sz="quarter" idx="12"/>
          </p:nvPr>
        </p:nvSpPr>
        <p:spPr>
          <a:xfrm>
            <a:off x="6662057" y="6393711"/>
            <a:ext cx="4379867" cy="464289"/>
          </a:xfrm>
        </p:spPr>
        <p:txBody>
          <a:bodyPr/>
          <a:lstStyle/>
          <a:p>
            <a:r>
              <a:rPr lang="en-US" b="1" dirty="0"/>
              <a:t>18. Odds against this matrix are about: 26,077 to 1.</a:t>
            </a:r>
            <a:endParaRPr lang="en-US" dirty="0"/>
          </a:p>
        </p:txBody>
      </p:sp>
    </p:spTree>
    <p:extLst>
      <p:ext uri="{BB962C8B-B14F-4D97-AF65-F5344CB8AC3E}">
        <p14:creationId xmlns:p14="http://schemas.microsoft.com/office/powerpoint/2010/main" val="116667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D1BDA5-1870-12E0-4D0D-1D078D159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217" y="100325"/>
            <a:ext cx="11432656" cy="6757675"/>
          </a:xfrm>
          <a:prstGeom prst="rect">
            <a:avLst/>
          </a:prstGeom>
          <a:noFill/>
          <a:ln>
            <a:noFill/>
          </a:ln>
        </p:spPr>
      </p:pic>
      <p:sp>
        <p:nvSpPr>
          <p:cNvPr id="3" name="Slide Number Placeholder 2">
            <a:extLst>
              <a:ext uri="{FF2B5EF4-FFF2-40B4-BE49-F238E27FC236}">
                <a16:creationId xmlns:a16="http://schemas.microsoft.com/office/drawing/2014/main" id="{A499E1C9-BB28-E1B5-720A-7B8037C91F90}"/>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91134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B046-C48E-9E71-906D-19F5C73EE4BA}"/>
              </a:ext>
            </a:extLst>
          </p:cNvPr>
          <p:cNvSpPr>
            <a:spLocks noGrp="1"/>
          </p:cNvSpPr>
          <p:nvPr>
            <p:ph type="title"/>
          </p:nvPr>
        </p:nvSpPr>
        <p:spPr/>
        <p:txBody>
          <a:bodyPr>
            <a:normAutofit fontScale="90000"/>
          </a:bodyPr>
          <a:lstStyle/>
          <a:p>
            <a:r>
              <a:rPr lang="en-US" dirty="0"/>
              <a:t>TOPICS COVERED IN GOD, ALIENS OR ARTIFICIAL  INTELLIGENCE – Who wrote the torah code?</a:t>
            </a:r>
          </a:p>
        </p:txBody>
      </p:sp>
      <p:sp>
        <p:nvSpPr>
          <p:cNvPr id="3" name="Content Placeholder 2">
            <a:extLst>
              <a:ext uri="{FF2B5EF4-FFF2-40B4-BE49-F238E27FC236}">
                <a16:creationId xmlns:a16="http://schemas.microsoft.com/office/drawing/2014/main" id="{07C36F9C-DD4E-4BCC-78B5-62B77209B0B2}"/>
              </a:ext>
            </a:extLst>
          </p:cNvPr>
          <p:cNvSpPr>
            <a:spLocks noGrp="1"/>
          </p:cNvSpPr>
          <p:nvPr>
            <p:ph idx="1"/>
          </p:nvPr>
        </p:nvSpPr>
        <p:spPr>
          <a:xfrm>
            <a:off x="913795" y="2096064"/>
            <a:ext cx="10353762" cy="4325056"/>
          </a:xfrm>
        </p:spPr>
        <p:txBody>
          <a:bodyPr>
            <a:normAutofit fontScale="70000" lnSpcReduction="20000"/>
          </a:bodyPr>
          <a:lstStyle/>
          <a:p>
            <a:r>
              <a:rPr lang="en-US" dirty="0"/>
              <a:t>PART 1</a:t>
            </a:r>
          </a:p>
          <a:p>
            <a:r>
              <a:rPr lang="en-US" dirty="0"/>
              <a:t>1. Martian meteorology</a:t>
            </a:r>
          </a:p>
          <a:p>
            <a:r>
              <a:rPr lang="en-US" dirty="0"/>
              <a:t>2. NASA disinformation related to the Martian Atmosphere</a:t>
            </a:r>
          </a:p>
          <a:p>
            <a:r>
              <a:rPr lang="en-US" dirty="0"/>
              <a:t>3. Evidence for primitive life on Mars</a:t>
            </a:r>
          </a:p>
          <a:p>
            <a:r>
              <a:rPr lang="en-US" dirty="0"/>
              <a:t>4. First contact with an alleged alien</a:t>
            </a:r>
          </a:p>
          <a:p>
            <a:r>
              <a:rPr lang="en-US" dirty="0"/>
              <a:t>5. Links between the alleged alien and COVID-19.</a:t>
            </a:r>
          </a:p>
          <a:p>
            <a:r>
              <a:rPr lang="en-US" dirty="0"/>
              <a:t>PA</a:t>
            </a:r>
          </a:p>
          <a:p>
            <a:r>
              <a:rPr lang="en-US" dirty="0"/>
              <a:t>6. Breaking the Torah Code</a:t>
            </a:r>
          </a:p>
          <a:p>
            <a:r>
              <a:rPr lang="en-US" dirty="0"/>
              <a:t>7. Scope of political events in the Code </a:t>
            </a:r>
          </a:p>
          <a:p>
            <a:r>
              <a:rPr lang="en-US" dirty="0"/>
              <a:t>8. Primary purpose of Torah Code as a tool for military intelligence</a:t>
            </a:r>
          </a:p>
          <a:p>
            <a:r>
              <a:rPr lang="en-US" dirty="0"/>
              <a:t>9. Politicians named  in the Code as alien (Reptilian) infiltrators in major governments</a:t>
            </a:r>
          </a:p>
          <a:p>
            <a:r>
              <a:rPr lang="en-US" dirty="0"/>
              <a:t>10.  The </a:t>
            </a:r>
            <a:r>
              <a:rPr lang="en-US" dirty="0" err="1"/>
              <a:t>exo</a:t>
            </a:r>
            <a:r>
              <a:rPr lang="en-US" dirty="0"/>
              <a:t>-political situation</a:t>
            </a:r>
          </a:p>
        </p:txBody>
      </p:sp>
      <p:sp>
        <p:nvSpPr>
          <p:cNvPr id="4" name="Slide Number Placeholder 3">
            <a:extLst>
              <a:ext uri="{FF2B5EF4-FFF2-40B4-BE49-F238E27FC236}">
                <a16:creationId xmlns:a16="http://schemas.microsoft.com/office/drawing/2014/main" id="{83B6F3A0-93FE-05F6-8794-FF44F4CD2561}"/>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56264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699DD-F05D-3262-66CA-BA3B1D1385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9589" y="92938"/>
            <a:ext cx="7964906" cy="6699108"/>
          </a:xfrm>
          <a:prstGeom prst="rect">
            <a:avLst/>
          </a:prstGeom>
          <a:noFill/>
          <a:ln>
            <a:noFill/>
          </a:ln>
        </p:spPr>
      </p:pic>
      <p:sp>
        <p:nvSpPr>
          <p:cNvPr id="3" name="Slide Number Placeholder 2">
            <a:extLst>
              <a:ext uri="{FF2B5EF4-FFF2-40B4-BE49-F238E27FC236}">
                <a16:creationId xmlns:a16="http://schemas.microsoft.com/office/drawing/2014/main" id="{E727D851-B65D-081B-6786-911AE11681B3}"/>
              </a:ext>
            </a:extLst>
          </p:cNvPr>
          <p:cNvSpPr>
            <a:spLocks noGrp="1"/>
          </p:cNvSpPr>
          <p:nvPr>
            <p:ph type="sldNum" sz="quarter" idx="12"/>
          </p:nvPr>
        </p:nvSpPr>
        <p:spPr>
          <a:xfrm>
            <a:off x="8633362" y="6399937"/>
            <a:ext cx="3346714" cy="365125"/>
          </a:xfrm>
        </p:spPr>
        <p:txBody>
          <a:bodyPr/>
          <a:lstStyle/>
          <a:p>
            <a:fld id="{6D22F896-40B5-4ADD-8801-0D06FADFA095}" type="slidenum">
              <a:rPr lang="en-US" smtClean="0"/>
              <a:pPr/>
              <a:t>20</a:t>
            </a:fld>
            <a:r>
              <a:rPr lang="en-US" dirty="0"/>
              <a:t>. </a:t>
            </a:r>
            <a:r>
              <a:rPr lang="en-US" b="1" dirty="0"/>
              <a:t>Odds against this matrix are about: 82,795 to 1.</a:t>
            </a:r>
            <a:endParaRPr lang="en-US" dirty="0"/>
          </a:p>
          <a:p>
            <a:endParaRPr lang="en-US" dirty="0"/>
          </a:p>
        </p:txBody>
      </p:sp>
    </p:spTree>
    <p:extLst>
      <p:ext uri="{BB962C8B-B14F-4D97-AF65-F5344CB8AC3E}">
        <p14:creationId xmlns:p14="http://schemas.microsoft.com/office/powerpoint/2010/main" val="578203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C41C9-5C78-B3EA-ABB1-CA0B65988F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5519" y="57686"/>
            <a:ext cx="7531399" cy="6611337"/>
          </a:xfrm>
          <a:prstGeom prst="rect">
            <a:avLst/>
          </a:prstGeom>
          <a:noFill/>
          <a:ln>
            <a:noFill/>
          </a:ln>
        </p:spPr>
      </p:pic>
      <p:sp>
        <p:nvSpPr>
          <p:cNvPr id="3" name="Slide Number Placeholder 2">
            <a:extLst>
              <a:ext uri="{FF2B5EF4-FFF2-40B4-BE49-F238E27FC236}">
                <a16:creationId xmlns:a16="http://schemas.microsoft.com/office/drawing/2014/main" id="{30314C3B-0537-1524-C18B-8B88892ED48D}"/>
              </a:ext>
            </a:extLst>
          </p:cNvPr>
          <p:cNvSpPr>
            <a:spLocks noGrp="1"/>
          </p:cNvSpPr>
          <p:nvPr>
            <p:ph type="sldNum" sz="quarter" idx="12"/>
          </p:nvPr>
        </p:nvSpPr>
        <p:spPr>
          <a:xfrm>
            <a:off x="8504737" y="5787022"/>
            <a:ext cx="3418558" cy="365125"/>
          </a:xfrm>
        </p:spPr>
        <p:txBody>
          <a:bodyPr/>
          <a:lstStyle/>
          <a:p>
            <a:fld id="{6D22F896-40B5-4ADD-8801-0D06FADFA095}" type="slidenum">
              <a:rPr lang="en-US" smtClean="0"/>
              <a:pPr/>
              <a:t>21</a:t>
            </a:fld>
            <a:r>
              <a:rPr lang="en-US" dirty="0"/>
              <a:t>. </a:t>
            </a:r>
            <a:r>
              <a:rPr lang="en-US" b="1" dirty="0"/>
              <a:t>Odds against this matrix are about: 82,795 to 1.</a:t>
            </a:r>
            <a:endParaRPr lang="en-US" dirty="0"/>
          </a:p>
          <a:p>
            <a:endParaRPr lang="en-US" dirty="0"/>
          </a:p>
        </p:txBody>
      </p:sp>
    </p:spTree>
    <p:extLst>
      <p:ext uri="{BB962C8B-B14F-4D97-AF65-F5344CB8AC3E}">
        <p14:creationId xmlns:p14="http://schemas.microsoft.com/office/powerpoint/2010/main" val="162161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FO DRILL">
            <a:hlinkClick r:id="rId2"/>
            <a:extLst>
              <a:ext uri="{FF2B5EF4-FFF2-40B4-BE49-F238E27FC236}">
                <a16:creationId xmlns:a16="http://schemas.microsoft.com/office/drawing/2014/main" id="{33EB438E-A0C9-0151-2320-33EB352F94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267" y="98854"/>
            <a:ext cx="9625603" cy="6598508"/>
          </a:xfrm>
          <a:prstGeom prst="rect">
            <a:avLst/>
          </a:prstGeom>
          <a:noFill/>
          <a:ln>
            <a:noFill/>
          </a:ln>
        </p:spPr>
      </p:pic>
      <p:sp>
        <p:nvSpPr>
          <p:cNvPr id="3" name="Slide Number Placeholder 2">
            <a:extLst>
              <a:ext uri="{FF2B5EF4-FFF2-40B4-BE49-F238E27FC236}">
                <a16:creationId xmlns:a16="http://schemas.microsoft.com/office/drawing/2014/main" id="{B7D6BBA7-8CBE-7FBB-BC20-BC45E5D7CEF1}"/>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26700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D5E5C-CD1D-BFCC-89EB-F9AD7425BE1A}"/>
              </a:ext>
            </a:extLst>
          </p:cNvPr>
          <p:cNvSpPr>
            <a:spLocks noGrp="1"/>
          </p:cNvSpPr>
          <p:nvPr>
            <p:ph type="sldNum" sz="quarter" idx="12"/>
          </p:nvPr>
        </p:nvSpPr>
        <p:spPr>
          <a:xfrm>
            <a:off x="5145024" y="6492875"/>
            <a:ext cx="6644640" cy="365125"/>
          </a:xfrm>
        </p:spPr>
        <p:txBody>
          <a:bodyPr/>
          <a:lstStyle/>
          <a:p>
            <a:fld id="{6D22F896-40B5-4ADD-8801-0D06FADFA095}" type="slidenum">
              <a:rPr lang="en-US" smtClean="0"/>
              <a:pPr/>
              <a:t>23</a:t>
            </a:fld>
            <a:r>
              <a:rPr lang="en-US" dirty="0"/>
              <a:t>. </a:t>
            </a:r>
            <a:r>
              <a:rPr lang="en-US" b="1" dirty="0"/>
              <a:t>Odds against this matrix are about: 1,303,317,672 to 1.</a:t>
            </a:r>
            <a:endParaRPr lang="en-US" dirty="0"/>
          </a:p>
          <a:p>
            <a:endParaRPr lang="en-US" dirty="0"/>
          </a:p>
        </p:txBody>
      </p:sp>
      <p:pic>
        <p:nvPicPr>
          <p:cNvPr id="9" name="Picture 8">
            <a:extLst>
              <a:ext uri="{FF2B5EF4-FFF2-40B4-BE49-F238E27FC236}">
                <a16:creationId xmlns:a16="http://schemas.microsoft.com/office/drawing/2014/main" id="{CE6533B1-5334-F114-64B1-8FFA8BC2A8E3}"/>
              </a:ext>
            </a:extLst>
          </p:cNvPr>
          <p:cNvPicPr>
            <a:picLocks noChangeAspect="1"/>
          </p:cNvPicPr>
          <p:nvPr/>
        </p:nvPicPr>
        <p:blipFill>
          <a:blip r:embed="rId2"/>
          <a:stretch>
            <a:fillRect/>
          </a:stretch>
        </p:blipFill>
        <p:spPr>
          <a:xfrm>
            <a:off x="364211" y="-934034"/>
            <a:ext cx="11266958" cy="7426909"/>
          </a:xfrm>
          <a:prstGeom prst="rect">
            <a:avLst/>
          </a:prstGeom>
        </p:spPr>
      </p:pic>
    </p:spTree>
    <p:extLst>
      <p:ext uri="{BB962C8B-B14F-4D97-AF65-F5344CB8AC3E}">
        <p14:creationId xmlns:p14="http://schemas.microsoft.com/office/powerpoint/2010/main" val="402954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9CBC7D26-23E9-21D2-944A-08E907A64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2574" y="12357"/>
            <a:ext cx="9892013" cy="6468161"/>
          </a:xfrm>
          <a:prstGeom prst="rect">
            <a:avLst/>
          </a:prstGeom>
          <a:noFill/>
          <a:ln>
            <a:noFill/>
          </a:ln>
        </p:spPr>
      </p:pic>
      <p:sp>
        <p:nvSpPr>
          <p:cNvPr id="3" name="Slide Number Placeholder 2">
            <a:extLst>
              <a:ext uri="{FF2B5EF4-FFF2-40B4-BE49-F238E27FC236}">
                <a16:creationId xmlns:a16="http://schemas.microsoft.com/office/drawing/2014/main" id="{74B79434-D731-705B-3A47-85AFC36C9E15}"/>
              </a:ext>
            </a:extLst>
          </p:cNvPr>
          <p:cNvSpPr>
            <a:spLocks noGrp="1"/>
          </p:cNvSpPr>
          <p:nvPr>
            <p:ph type="sldNum" sz="quarter" idx="12"/>
          </p:nvPr>
        </p:nvSpPr>
        <p:spPr>
          <a:xfrm>
            <a:off x="6831820" y="6480518"/>
            <a:ext cx="4835924" cy="365125"/>
          </a:xfrm>
        </p:spPr>
        <p:txBody>
          <a:bodyPr/>
          <a:lstStyle/>
          <a:p>
            <a:fld id="{6D22F896-40B5-4ADD-8801-0D06FADFA095}" type="slidenum">
              <a:rPr lang="en-US" smtClean="0"/>
              <a:pPr/>
              <a:t>24</a:t>
            </a:fld>
            <a:r>
              <a:rPr lang="en-US" dirty="0"/>
              <a:t>. </a:t>
            </a:r>
            <a:r>
              <a:rPr lang="en-US" b="1" dirty="0"/>
              <a:t>Odds against this matrix are about: 935,195,904 to 1.</a:t>
            </a:r>
            <a:endParaRPr lang="en-US" dirty="0"/>
          </a:p>
          <a:p>
            <a:endParaRPr lang="en-US" dirty="0"/>
          </a:p>
        </p:txBody>
      </p:sp>
    </p:spTree>
    <p:extLst>
      <p:ext uri="{BB962C8B-B14F-4D97-AF65-F5344CB8AC3E}">
        <p14:creationId xmlns:p14="http://schemas.microsoft.com/office/powerpoint/2010/main" val="2892044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CE8B4-30BE-8B78-E81B-0BB3548E2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70" y="132149"/>
            <a:ext cx="10597660" cy="6593702"/>
          </a:xfrm>
          <a:prstGeom prst="rect">
            <a:avLst/>
          </a:prstGeom>
        </p:spPr>
      </p:pic>
      <p:sp>
        <p:nvSpPr>
          <p:cNvPr id="3" name="Slide Number Placeholder 2">
            <a:extLst>
              <a:ext uri="{FF2B5EF4-FFF2-40B4-BE49-F238E27FC236}">
                <a16:creationId xmlns:a16="http://schemas.microsoft.com/office/drawing/2014/main" id="{844E5EDD-B85B-9B34-7C33-C90A58CB58C2}"/>
              </a:ext>
            </a:extLst>
          </p:cNvPr>
          <p:cNvSpPr>
            <a:spLocks noGrp="1"/>
          </p:cNvSpPr>
          <p:nvPr>
            <p:ph type="sldNum" sz="quarter" idx="12"/>
          </p:nvPr>
        </p:nvSpPr>
        <p:spPr>
          <a:xfrm>
            <a:off x="8204887" y="6360726"/>
            <a:ext cx="3645243" cy="365125"/>
          </a:xfrm>
        </p:spPr>
        <p:txBody>
          <a:bodyPr/>
          <a:lstStyle/>
          <a:p>
            <a:fld id="{6D22F896-40B5-4ADD-8801-0D06FADFA095}" type="slidenum">
              <a:rPr lang="en-US" smtClean="0"/>
              <a:pPr/>
              <a:t>25</a:t>
            </a:fld>
            <a:r>
              <a:rPr lang="en-US" dirty="0"/>
              <a:t>. </a:t>
            </a:r>
            <a:r>
              <a:rPr lang="en-US" b="1" dirty="0"/>
              <a:t>Odds against this matrix are about: 2,882 to 1.</a:t>
            </a:r>
            <a:endParaRPr lang="en-US" dirty="0"/>
          </a:p>
          <a:p>
            <a:endParaRPr lang="en-US" dirty="0"/>
          </a:p>
        </p:txBody>
      </p:sp>
    </p:spTree>
    <p:extLst>
      <p:ext uri="{BB962C8B-B14F-4D97-AF65-F5344CB8AC3E}">
        <p14:creationId xmlns:p14="http://schemas.microsoft.com/office/powerpoint/2010/main" val="404471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A7623D-8C6A-F362-49E9-B3E8DA1F90E5}"/>
              </a:ext>
            </a:extLst>
          </p:cNvPr>
          <p:cNvPicPr>
            <a:picLocks noChangeAspect="1"/>
          </p:cNvPicPr>
          <p:nvPr/>
        </p:nvPicPr>
        <p:blipFill>
          <a:blip r:embed="rId2"/>
          <a:stretch>
            <a:fillRect/>
          </a:stretch>
        </p:blipFill>
        <p:spPr>
          <a:xfrm>
            <a:off x="457201" y="-269875"/>
            <a:ext cx="10243364" cy="6633076"/>
          </a:xfrm>
          <a:prstGeom prst="rect">
            <a:avLst/>
          </a:prstGeom>
        </p:spPr>
      </p:pic>
      <p:sp>
        <p:nvSpPr>
          <p:cNvPr id="2" name="Slide Number Placeholder 1">
            <a:extLst>
              <a:ext uri="{FF2B5EF4-FFF2-40B4-BE49-F238E27FC236}">
                <a16:creationId xmlns:a16="http://schemas.microsoft.com/office/drawing/2014/main" id="{7A224B45-71DB-417D-C88F-E0C69FEE8432}"/>
              </a:ext>
            </a:extLst>
          </p:cNvPr>
          <p:cNvSpPr>
            <a:spLocks noGrp="1"/>
          </p:cNvSpPr>
          <p:nvPr>
            <p:ph type="sldNum" sz="quarter" idx="12"/>
          </p:nvPr>
        </p:nvSpPr>
        <p:spPr>
          <a:xfrm>
            <a:off x="7426411" y="6389902"/>
            <a:ext cx="4584357" cy="365125"/>
          </a:xfrm>
        </p:spPr>
        <p:txBody>
          <a:bodyPr/>
          <a:lstStyle/>
          <a:p>
            <a:fld id="{6D22F896-40B5-4ADD-8801-0D06FADFA095}" type="slidenum">
              <a:rPr lang="en-US" smtClean="0"/>
              <a:pPr/>
              <a:t>26</a:t>
            </a:fld>
            <a:r>
              <a:rPr lang="en-US" dirty="0"/>
              <a:t>. </a:t>
            </a:r>
            <a:r>
              <a:rPr lang="en-US" b="1" dirty="0"/>
              <a:t>Odds against this matrix are about: 13,789,805,740 to 1.</a:t>
            </a:r>
            <a:endParaRPr lang="en-US" dirty="0"/>
          </a:p>
          <a:p>
            <a:endParaRPr lang="en-US" dirty="0"/>
          </a:p>
        </p:txBody>
      </p:sp>
    </p:spTree>
    <p:extLst>
      <p:ext uri="{BB962C8B-B14F-4D97-AF65-F5344CB8AC3E}">
        <p14:creationId xmlns:p14="http://schemas.microsoft.com/office/powerpoint/2010/main" val="3751498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37A43-3AA1-C2D3-C523-14DC52870A00}"/>
              </a:ext>
            </a:extLst>
          </p:cNvPr>
          <p:cNvPicPr>
            <a:picLocks noChangeAspect="1"/>
          </p:cNvPicPr>
          <p:nvPr/>
        </p:nvPicPr>
        <p:blipFill>
          <a:blip r:embed="rId3"/>
          <a:stretch>
            <a:fillRect/>
          </a:stretch>
        </p:blipFill>
        <p:spPr>
          <a:xfrm>
            <a:off x="42017" y="484677"/>
            <a:ext cx="12107965" cy="5410955"/>
          </a:xfrm>
          <a:prstGeom prst="rect">
            <a:avLst/>
          </a:prstGeom>
        </p:spPr>
      </p:pic>
      <p:sp>
        <p:nvSpPr>
          <p:cNvPr id="2" name="Slide Number Placeholder 1">
            <a:extLst>
              <a:ext uri="{FF2B5EF4-FFF2-40B4-BE49-F238E27FC236}">
                <a16:creationId xmlns:a16="http://schemas.microsoft.com/office/drawing/2014/main" id="{EC3BA816-C925-470C-0F92-2E1A265CD920}"/>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03414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49F36-C1DE-5262-E8C5-7D6565DEC7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456" y="52323"/>
            <a:ext cx="8729472" cy="6772269"/>
          </a:xfrm>
          <a:prstGeom prst="rect">
            <a:avLst/>
          </a:prstGeom>
          <a:noFill/>
          <a:ln>
            <a:noFill/>
          </a:ln>
        </p:spPr>
      </p:pic>
      <p:sp>
        <p:nvSpPr>
          <p:cNvPr id="3" name="Slide Number Placeholder 2">
            <a:extLst>
              <a:ext uri="{FF2B5EF4-FFF2-40B4-BE49-F238E27FC236}">
                <a16:creationId xmlns:a16="http://schemas.microsoft.com/office/drawing/2014/main" id="{8F0AF612-85E0-CF5F-7C79-BB856B5E514D}"/>
              </a:ext>
            </a:extLst>
          </p:cNvPr>
          <p:cNvSpPr>
            <a:spLocks noGrp="1"/>
          </p:cNvSpPr>
          <p:nvPr>
            <p:ph type="sldNum" sz="quarter" idx="12"/>
          </p:nvPr>
        </p:nvSpPr>
        <p:spPr>
          <a:xfrm>
            <a:off x="10514011" y="5883275"/>
            <a:ext cx="1677989" cy="365125"/>
          </a:xfrm>
        </p:spPr>
        <p:txBody>
          <a:bodyPr/>
          <a:lstStyle/>
          <a:p>
            <a:fld id="{6D22F896-40B5-4ADD-8801-0D06FADFA095}" type="slidenum">
              <a:rPr lang="en-US" smtClean="0"/>
              <a:t>28</a:t>
            </a:fld>
            <a:r>
              <a:rPr lang="en-US" dirty="0"/>
              <a:t> (12,358,907,731 to 1)</a:t>
            </a:r>
          </a:p>
        </p:txBody>
      </p:sp>
    </p:spTree>
    <p:extLst>
      <p:ext uri="{BB962C8B-B14F-4D97-AF65-F5344CB8AC3E}">
        <p14:creationId xmlns:p14="http://schemas.microsoft.com/office/powerpoint/2010/main" val="2060896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B2859-F885-79DB-A505-7053F1A04868}"/>
              </a:ext>
            </a:extLst>
          </p:cNvPr>
          <p:cNvPicPr>
            <a:picLocks noChangeAspect="1"/>
          </p:cNvPicPr>
          <p:nvPr/>
        </p:nvPicPr>
        <p:blipFill>
          <a:blip r:embed="rId2"/>
          <a:stretch>
            <a:fillRect/>
          </a:stretch>
        </p:blipFill>
        <p:spPr>
          <a:xfrm>
            <a:off x="859678" y="146927"/>
            <a:ext cx="6448301" cy="6815465"/>
          </a:xfrm>
          <a:prstGeom prst="rect">
            <a:avLst/>
          </a:prstGeom>
        </p:spPr>
      </p:pic>
      <p:sp>
        <p:nvSpPr>
          <p:cNvPr id="2" name="Slide Number Placeholder 1">
            <a:extLst>
              <a:ext uri="{FF2B5EF4-FFF2-40B4-BE49-F238E27FC236}">
                <a16:creationId xmlns:a16="http://schemas.microsoft.com/office/drawing/2014/main" id="{606ADC17-F8DD-31BA-6E16-C5DC7B865982}"/>
              </a:ext>
            </a:extLst>
          </p:cNvPr>
          <p:cNvSpPr>
            <a:spLocks noGrp="1"/>
          </p:cNvSpPr>
          <p:nvPr>
            <p:ph type="sldNum" sz="quarter" idx="12"/>
          </p:nvPr>
        </p:nvSpPr>
        <p:spPr>
          <a:xfrm flipH="1">
            <a:off x="8476735" y="5883275"/>
            <a:ext cx="3534032" cy="406314"/>
          </a:xfrm>
        </p:spPr>
        <p:txBody>
          <a:bodyPr/>
          <a:lstStyle/>
          <a:p>
            <a:fld id="{6D22F896-40B5-4ADD-8801-0D06FADFA095}" type="slidenum">
              <a:rPr lang="en-US" smtClean="0"/>
              <a:pPr/>
              <a:t>29</a:t>
            </a:fld>
            <a:r>
              <a:rPr lang="en-US" dirty="0"/>
              <a:t>. </a:t>
            </a:r>
            <a:r>
              <a:rPr lang="en-US" b="1" dirty="0"/>
              <a:t>Odds against this matrix are about: 20,082 to 1.</a:t>
            </a:r>
            <a:endParaRPr lang="en-US" dirty="0"/>
          </a:p>
          <a:p>
            <a:endParaRPr lang="en-US" dirty="0"/>
          </a:p>
        </p:txBody>
      </p:sp>
    </p:spTree>
    <p:extLst>
      <p:ext uri="{BB962C8B-B14F-4D97-AF65-F5344CB8AC3E}">
        <p14:creationId xmlns:p14="http://schemas.microsoft.com/office/powerpoint/2010/main" val="238630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E145-EEFB-5DBD-BA88-86293519A48D}"/>
              </a:ext>
            </a:extLst>
          </p:cNvPr>
          <p:cNvSpPr>
            <a:spLocks noGrp="1"/>
          </p:cNvSpPr>
          <p:nvPr>
            <p:ph type="title"/>
          </p:nvPr>
        </p:nvSpPr>
        <p:spPr/>
        <p:txBody>
          <a:bodyPr/>
          <a:lstStyle/>
          <a:p>
            <a:r>
              <a:rPr lang="en-US" dirty="0"/>
              <a:t>.</a:t>
            </a:r>
          </a:p>
        </p:txBody>
      </p:sp>
      <p:pic>
        <p:nvPicPr>
          <p:cNvPr id="6" name="Picture 5">
            <a:extLst>
              <a:ext uri="{FF2B5EF4-FFF2-40B4-BE49-F238E27FC236}">
                <a16:creationId xmlns:a16="http://schemas.microsoft.com/office/drawing/2014/main" id="{DD00F1B0-2DB1-722E-EFA6-835A44473578}"/>
              </a:ext>
            </a:extLst>
          </p:cNvPr>
          <p:cNvPicPr>
            <a:picLocks noChangeAspect="1"/>
          </p:cNvPicPr>
          <p:nvPr/>
        </p:nvPicPr>
        <p:blipFill>
          <a:blip r:embed="rId2"/>
          <a:stretch>
            <a:fillRect/>
          </a:stretch>
        </p:blipFill>
        <p:spPr>
          <a:xfrm>
            <a:off x="1575756" y="213864"/>
            <a:ext cx="9040487" cy="6430272"/>
          </a:xfrm>
          <a:prstGeom prst="rect">
            <a:avLst/>
          </a:prstGeom>
        </p:spPr>
      </p:pic>
      <p:sp>
        <p:nvSpPr>
          <p:cNvPr id="3" name="Slide Number Placeholder 2">
            <a:extLst>
              <a:ext uri="{FF2B5EF4-FFF2-40B4-BE49-F238E27FC236}">
                <a16:creationId xmlns:a16="http://schemas.microsoft.com/office/drawing/2014/main" id="{585FBE20-DF37-BD09-13EA-D229E181BCE6}"/>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153091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4A820-983E-33D8-BA10-DEC29F07D90F}"/>
              </a:ext>
            </a:extLst>
          </p:cNvPr>
          <p:cNvPicPr>
            <a:picLocks noChangeAspect="1"/>
          </p:cNvPicPr>
          <p:nvPr/>
        </p:nvPicPr>
        <p:blipFill>
          <a:blip r:embed="rId3"/>
          <a:stretch>
            <a:fillRect/>
          </a:stretch>
        </p:blipFill>
        <p:spPr>
          <a:xfrm>
            <a:off x="543697" y="194811"/>
            <a:ext cx="11615811" cy="6195708"/>
          </a:xfrm>
          <a:prstGeom prst="rect">
            <a:avLst/>
          </a:prstGeom>
        </p:spPr>
      </p:pic>
      <p:sp>
        <p:nvSpPr>
          <p:cNvPr id="2" name="Slide Number Placeholder 1">
            <a:extLst>
              <a:ext uri="{FF2B5EF4-FFF2-40B4-BE49-F238E27FC236}">
                <a16:creationId xmlns:a16="http://schemas.microsoft.com/office/drawing/2014/main" id="{49E1065D-1BA5-649D-3686-0886B4865D6A}"/>
              </a:ext>
            </a:extLst>
          </p:cNvPr>
          <p:cNvSpPr>
            <a:spLocks noGrp="1"/>
          </p:cNvSpPr>
          <p:nvPr>
            <p:ph type="sldNum" sz="quarter" idx="12"/>
          </p:nvPr>
        </p:nvSpPr>
        <p:spPr>
          <a:xfrm>
            <a:off x="8277897" y="6492875"/>
            <a:ext cx="3881611" cy="365125"/>
          </a:xfrm>
        </p:spPr>
        <p:txBody>
          <a:bodyPr/>
          <a:lstStyle/>
          <a:p>
            <a:fld id="{6D22F896-40B5-4ADD-8801-0D06FADFA095}" type="slidenum">
              <a:rPr lang="en-US" smtClean="0"/>
              <a:pPr/>
              <a:t>30</a:t>
            </a:fld>
            <a:r>
              <a:rPr lang="en-US" dirty="0"/>
              <a:t>. </a:t>
            </a:r>
            <a:r>
              <a:rPr lang="en-US" b="1" dirty="0"/>
              <a:t>Odds against this matrix are about: 18,354 to 1.</a:t>
            </a:r>
            <a:endParaRPr lang="en-US" dirty="0"/>
          </a:p>
          <a:p>
            <a:endParaRPr lang="en-US" dirty="0"/>
          </a:p>
        </p:txBody>
      </p:sp>
    </p:spTree>
    <p:extLst>
      <p:ext uri="{BB962C8B-B14F-4D97-AF65-F5344CB8AC3E}">
        <p14:creationId xmlns:p14="http://schemas.microsoft.com/office/powerpoint/2010/main" val="4064400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13E3AF-457E-8504-3F56-34F84DC2F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4789" y="95484"/>
            <a:ext cx="9918011" cy="6582625"/>
          </a:xfrm>
          <a:prstGeom prst="rect">
            <a:avLst/>
          </a:prstGeom>
          <a:noFill/>
          <a:ln>
            <a:noFill/>
          </a:ln>
        </p:spPr>
      </p:pic>
      <p:sp>
        <p:nvSpPr>
          <p:cNvPr id="3" name="Slide Number Placeholder 2">
            <a:extLst>
              <a:ext uri="{FF2B5EF4-FFF2-40B4-BE49-F238E27FC236}">
                <a16:creationId xmlns:a16="http://schemas.microsoft.com/office/drawing/2014/main" id="{DBE3E554-85A5-A68C-E295-E47FD02EB04C}"/>
              </a:ext>
            </a:extLst>
          </p:cNvPr>
          <p:cNvSpPr>
            <a:spLocks noGrp="1"/>
          </p:cNvSpPr>
          <p:nvPr>
            <p:ph type="sldNum" sz="quarter" idx="12"/>
          </p:nvPr>
        </p:nvSpPr>
        <p:spPr>
          <a:xfrm>
            <a:off x="8252725" y="6397391"/>
            <a:ext cx="3745686" cy="365125"/>
          </a:xfrm>
        </p:spPr>
        <p:txBody>
          <a:bodyPr/>
          <a:lstStyle/>
          <a:p>
            <a:fld id="{6D22F896-40B5-4ADD-8801-0D06FADFA095}" type="slidenum">
              <a:rPr lang="en-US" smtClean="0"/>
              <a:pPr/>
              <a:t>31</a:t>
            </a:fld>
            <a:r>
              <a:rPr lang="en-US" dirty="0"/>
              <a:t>. </a:t>
            </a:r>
            <a:r>
              <a:rPr lang="en-US" b="1" dirty="0"/>
              <a:t>Odds against this matrix are about: 503 to 1.</a:t>
            </a:r>
            <a:endParaRPr lang="en-US" dirty="0"/>
          </a:p>
          <a:p>
            <a:r>
              <a:rPr lang="en-US" dirty="0"/>
              <a:t>. </a:t>
            </a:r>
          </a:p>
        </p:txBody>
      </p:sp>
    </p:spTree>
    <p:extLst>
      <p:ext uri="{BB962C8B-B14F-4D97-AF65-F5344CB8AC3E}">
        <p14:creationId xmlns:p14="http://schemas.microsoft.com/office/powerpoint/2010/main" val="3201588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8CE41-6873-4960-13C5-1759BA20E0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6605" y="30364"/>
            <a:ext cx="7174152" cy="6359400"/>
          </a:xfrm>
          <a:prstGeom prst="rect">
            <a:avLst/>
          </a:prstGeom>
          <a:noFill/>
          <a:ln>
            <a:noFill/>
          </a:ln>
        </p:spPr>
      </p:pic>
      <p:sp>
        <p:nvSpPr>
          <p:cNvPr id="3" name="Slide Number Placeholder 2">
            <a:extLst>
              <a:ext uri="{FF2B5EF4-FFF2-40B4-BE49-F238E27FC236}">
                <a16:creationId xmlns:a16="http://schemas.microsoft.com/office/drawing/2014/main" id="{62F1B878-9334-B175-8B06-0EDA99613BD8}"/>
              </a:ext>
            </a:extLst>
          </p:cNvPr>
          <p:cNvSpPr>
            <a:spLocks noGrp="1"/>
          </p:cNvSpPr>
          <p:nvPr>
            <p:ph type="sldNum" sz="quarter" idx="12"/>
          </p:nvPr>
        </p:nvSpPr>
        <p:spPr>
          <a:xfrm>
            <a:off x="8259804" y="6462511"/>
            <a:ext cx="3825104" cy="365125"/>
          </a:xfrm>
        </p:spPr>
        <p:txBody>
          <a:bodyPr/>
          <a:lstStyle/>
          <a:p>
            <a:fld id="{6D22F896-40B5-4ADD-8801-0D06FADFA095}" type="slidenum">
              <a:rPr lang="en-US" smtClean="0"/>
              <a:pPr/>
              <a:t>32</a:t>
            </a:fld>
            <a:r>
              <a:rPr lang="en-US" dirty="0"/>
              <a:t>. </a:t>
            </a:r>
            <a:r>
              <a:rPr lang="en-US" b="1" dirty="0"/>
              <a:t>Odds against this matrix are about: 48,363,530,201.</a:t>
            </a:r>
            <a:endParaRPr lang="en-US" dirty="0"/>
          </a:p>
          <a:p>
            <a:endParaRPr lang="en-US" dirty="0"/>
          </a:p>
        </p:txBody>
      </p:sp>
    </p:spTree>
    <p:extLst>
      <p:ext uri="{BB962C8B-B14F-4D97-AF65-F5344CB8AC3E}">
        <p14:creationId xmlns:p14="http://schemas.microsoft.com/office/powerpoint/2010/main" val="41055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ED80FE-FDD8-CE74-A458-F6162D219F4D}"/>
              </a:ext>
            </a:extLst>
          </p:cNvPr>
          <p:cNvPicPr>
            <a:picLocks noChangeAspect="1"/>
          </p:cNvPicPr>
          <p:nvPr/>
        </p:nvPicPr>
        <p:blipFill>
          <a:blip r:embed="rId2"/>
          <a:stretch>
            <a:fillRect/>
          </a:stretch>
        </p:blipFill>
        <p:spPr>
          <a:xfrm>
            <a:off x="883718" y="132017"/>
            <a:ext cx="10424564" cy="6593965"/>
          </a:xfrm>
          <a:prstGeom prst="rect">
            <a:avLst/>
          </a:prstGeom>
        </p:spPr>
      </p:pic>
      <p:sp>
        <p:nvSpPr>
          <p:cNvPr id="2" name="Slide Number Placeholder 1">
            <a:extLst>
              <a:ext uri="{FF2B5EF4-FFF2-40B4-BE49-F238E27FC236}">
                <a16:creationId xmlns:a16="http://schemas.microsoft.com/office/drawing/2014/main" id="{1F63E22A-5C46-4AE1-8E7A-DB45ADEF49BC}"/>
              </a:ext>
            </a:extLst>
          </p:cNvPr>
          <p:cNvSpPr>
            <a:spLocks noGrp="1"/>
          </p:cNvSpPr>
          <p:nvPr>
            <p:ph type="sldNum" sz="quarter" idx="12"/>
          </p:nvPr>
        </p:nvSpPr>
        <p:spPr>
          <a:xfrm>
            <a:off x="9463686" y="5833848"/>
            <a:ext cx="2633579" cy="739947"/>
          </a:xfrm>
        </p:spPr>
        <p:txBody>
          <a:bodyPr/>
          <a:lstStyle/>
          <a:p>
            <a:fld id="{6D22F896-40B5-4ADD-8801-0D06FADFA095}" type="slidenum">
              <a:rPr lang="en-US" smtClean="0"/>
              <a:pPr/>
              <a:t>33</a:t>
            </a:fld>
            <a:r>
              <a:rPr lang="en-US" dirty="0"/>
              <a:t>, </a:t>
            </a:r>
            <a:r>
              <a:rPr lang="en-US" b="1" dirty="0"/>
              <a:t>Odds against DONALD TRUMP NOMINATED were about 476 to 1</a:t>
            </a:r>
            <a:r>
              <a:rPr lang="en-US" dirty="0"/>
              <a:t>.  </a:t>
            </a:r>
            <a:r>
              <a:rPr lang="en-US" b="1" dirty="0"/>
              <a:t>H. CLINTON NOMINATED was found against odds of about 105.9. to 1.</a:t>
            </a:r>
            <a:endParaRPr lang="en-US" dirty="0"/>
          </a:p>
          <a:p>
            <a:endParaRPr lang="en-US" dirty="0"/>
          </a:p>
        </p:txBody>
      </p:sp>
    </p:spTree>
    <p:extLst>
      <p:ext uri="{BB962C8B-B14F-4D97-AF65-F5344CB8AC3E}">
        <p14:creationId xmlns:p14="http://schemas.microsoft.com/office/powerpoint/2010/main" val="77523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3DAE1-B319-EE4A-4A62-040F5EACF2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906" y="0"/>
            <a:ext cx="10503877" cy="6564923"/>
          </a:xfrm>
          <a:prstGeom prst="rect">
            <a:avLst/>
          </a:prstGeom>
          <a:noFill/>
          <a:ln>
            <a:noFill/>
          </a:ln>
        </p:spPr>
      </p:pic>
      <p:sp>
        <p:nvSpPr>
          <p:cNvPr id="3" name="Slide Number Placeholder 2">
            <a:extLst>
              <a:ext uri="{FF2B5EF4-FFF2-40B4-BE49-F238E27FC236}">
                <a16:creationId xmlns:a16="http://schemas.microsoft.com/office/drawing/2014/main" id="{8ACF3DC2-184A-7978-CE7E-DBB3E297DA74}"/>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105642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052494-2F8F-6BA0-C898-EBC5374195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6489"/>
            <a:ext cx="11696149" cy="5922434"/>
          </a:xfrm>
          <a:prstGeom prst="rect">
            <a:avLst/>
          </a:prstGeom>
          <a:noFill/>
          <a:ln>
            <a:noFill/>
          </a:ln>
        </p:spPr>
      </p:pic>
      <p:sp>
        <p:nvSpPr>
          <p:cNvPr id="3" name="Slide Number Placeholder 2">
            <a:extLst>
              <a:ext uri="{FF2B5EF4-FFF2-40B4-BE49-F238E27FC236}">
                <a16:creationId xmlns:a16="http://schemas.microsoft.com/office/drawing/2014/main" id="{C5BFC155-70F4-4785-92E2-9F8D5D1FF680}"/>
              </a:ext>
            </a:extLst>
          </p:cNvPr>
          <p:cNvSpPr>
            <a:spLocks noGrp="1"/>
          </p:cNvSpPr>
          <p:nvPr>
            <p:ph type="sldNum" sz="quarter" idx="12"/>
          </p:nvPr>
        </p:nvSpPr>
        <p:spPr>
          <a:xfrm>
            <a:off x="7936978" y="6363223"/>
            <a:ext cx="3486411" cy="365125"/>
          </a:xfrm>
        </p:spPr>
        <p:txBody>
          <a:bodyPr/>
          <a:lstStyle/>
          <a:p>
            <a:fld id="{6D22F896-40B5-4ADD-8801-0D06FADFA095}" type="slidenum">
              <a:rPr lang="en-US" smtClean="0"/>
              <a:pPr/>
              <a:t>35</a:t>
            </a:fld>
            <a:r>
              <a:rPr lang="en-US" dirty="0"/>
              <a:t>. </a:t>
            </a:r>
            <a:r>
              <a:rPr lang="en-US" b="1" dirty="0"/>
              <a:t>Odds against this matrix are about: 1,177,686</a:t>
            </a:r>
            <a:endParaRPr lang="en-US" dirty="0"/>
          </a:p>
          <a:p>
            <a:endParaRPr lang="en-US" dirty="0"/>
          </a:p>
        </p:txBody>
      </p:sp>
    </p:spTree>
    <p:extLst>
      <p:ext uri="{BB962C8B-B14F-4D97-AF65-F5344CB8AC3E}">
        <p14:creationId xmlns:p14="http://schemas.microsoft.com/office/powerpoint/2010/main" val="2334309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F0366-8C80-A6EC-559E-48FE8E2210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803" y="84221"/>
            <a:ext cx="10661881" cy="6545585"/>
          </a:xfrm>
          <a:prstGeom prst="rect">
            <a:avLst/>
          </a:prstGeom>
          <a:noFill/>
          <a:ln>
            <a:noFill/>
          </a:ln>
        </p:spPr>
      </p:pic>
      <p:sp>
        <p:nvSpPr>
          <p:cNvPr id="3" name="Slide Number Placeholder 2">
            <a:extLst>
              <a:ext uri="{FF2B5EF4-FFF2-40B4-BE49-F238E27FC236}">
                <a16:creationId xmlns:a16="http://schemas.microsoft.com/office/drawing/2014/main" id="{FA310F01-21C6-F48F-6654-238AA2B92D8F}"/>
              </a:ext>
            </a:extLst>
          </p:cNvPr>
          <p:cNvSpPr>
            <a:spLocks noGrp="1"/>
          </p:cNvSpPr>
          <p:nvPr>
            <p:ph type="sldNum" sz="quarter" idx="12"/>
          </p:nvPr>
        </p:nvSpPr>
        <p:spPr>
          <a:xfrm>
            <a:off x="7262811" y="6408654"/>
            <a:ext cx="753545" cy="365125"/>
          </a:xfrm>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377773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690FB-CF76-0230-DB47-85436BAC4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6825" cy="6805476"/>
          </a:xfrm>
          <a:prstGeom prst="rect">
            <a:avLst/>
          </a:prstGeom>
          <a:noFill/>
          <a:ln>
            <a:noFill/>
          </a:ln>
        </p:spPr>
      </p:pic>
      <p:sp>
        <p:nvSpPr>
          <p:cNvPr id="3" name="Slide Number Placeholder 2">
            <a:extLst>
              <a:ext uri="{FF2B5EF4-FFF2-40B4-BE49-F238E27FC236}">
                <a16:creationId xmlns:a16="http://schemas.microsoft.com/office/drawing/2014/main" id="{1E599017-7C7F-9B60-3414-2E1D5733AF3D}"/>
              </a:ext>
            </a:extLst>
          </p:cNvPr>
          <p:cNvSpPr>
            <a:spLocks noGrp="1"/>
          </p:cNvSpPr>
          <p:nvPr>
            <p:ph type="sldNum" sz="quarter" idx="12"/>
          </p:nvPr>
        </p:nvSpPr>
        <p:spPr>
          <a:xfrm>
            <a:off x="8763001" y="6440351"/>
            <a:ext cx="3530600" cy="365125"/>
          </a:xfrm>
        </p:spPr>
        <p:txBody>
          <a:bodyPr/>
          <a:lstStyle/>
          <a:p>
            <a:fld id="{6D22F896-40B5-4ADD-8801-0D06FADFA095}" type="slidenum">
              <a:rPr lang="en-US" smtClean="0"/>
              <a:pPr/>
              <a:t>37</a:t>
            </a:fld>
            <a:r>
              <a:rPr lang="en-US" dirty="0"/>
              <a:t>. </a:t>
            </a:r>
            <a:r>
              <a:rPr lang="en-US" b="1" dirty="0"/>
              <a:t>Odds against this matrix are at least: 19,289 to 1.</a:t>
            </a:r>
            <a:endParaRPr lang="en-US" dirty="0"/>
          </a:p>
          <a:p>
            <a:endParaRPr lang="en-US" dirty="0"/>
          </a:p>
        </p:txBody>
      </p:sp>
    </p:spTree>
    <p:extLst>
      <p:ext uri="{BB962C8B-B14F-4D97-AF65-F5344CB8AC3E}">
        <p14:creationId xmlns:p14="http://schemas.microsoft.com/office/powerpoint/2010/main" val="287785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F55FB-D305-7574-E861-54A2BBB8F4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798" y="0"/>
            <a:ext cx="11966202" cy="6488057"/>
          </a:xfrm>
          <a:prstGeom prst="rect">
            <a:avLst/>
          </a:prstGeom>
          <a:noFill/>
          <a:ln>
            <a:noFill/>
          </a:ln>
        </p:spPr>
      </p:pic>
      <p:sp>
        <p:nvSpPr>
          <p:cNvPr id="3" name="Slide Number Placeholder 2">
            <a:extLst>
              <a:ext uri="{FF2B5EF4-FFF2-40B4-BE49-F238E27FC236}">
                <a16:creationId xmlns:a16="http://schemas.microsoft.com/office/drawing/2014/main" id="{A162C0D5-A2B9-2603-D8AC-21F55771D980}"/>
              </a:ext>
            </a:extLst>
          </p:cNvPr>
          <p:cNvSpPr>
            <a:spLocks noGrp="1"/>
          </p:cNvSpPr>
          <p:nvPr>
            <p:ph type="sldNum" sz="quarter" idx="12"/>
          </p:nvPr>
        </p:nvSpPr>
        <p:spPr>
          <a:xfrm>
            <a:off x="7173911" y="6488057"/>
            <a:ext cx="4624389" cy="365125"/>
          </a:xfrm>
        </p:spPr>
        <p:txBody>
          <a:bodyPr/>
          <a:lstStyle/>
          <a:p>
            <a:fld id="{6D22F896-40B5-4ADD-8801-0D06FADFA095}" type="slidenum">
              <a:rPr lang="en-US" smtClean="0"/>
              <a:pPr/>
              <a:t>38</a:t>
            </a:fld>
            <a:r>
              <a:rPr lang="en-US" dirty="0"/>
              <a:t>. </a:t>
            </a:r>
            <a:r>
              <a:rPr lang="en-US" b="1" dirty="0"/>
              <a:t>Odds against this matrix are at least: 19,289 to 1.</a:t>
            </a:r>
            <a:endParaRPr lang="en-US" dirty="0"/>
          </a:p>
          <a:p>
            <a:endParaRPr lang="en-US" dirty="0"/>
          </a:p>
        </p:txBody>
      </p:sp>
    </p:spTree>
    <p:extLst>
      <p:ext uri="{BB962C8B-B14F-4D97-AF65-F5344CB8AC3E}">
        <p14:creationId xmlns:p14="http://schemas.microsoft.com/office/powerpoint/2010/main" val="1758348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0D1EE-31BB-D46B-1846-58C0A66BE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4" y="104728"/>
            <a:ext cx="10534485" cy="6753272"/>
          </a:xfrm>
          <a:prstGeom prst="rect">
            <a:avLst/>
          </a:prstGeom>
          <a:noFill/>
          <a:ln>
            <a:noFill/>
          </a:ln>
        </p:spPr>
      </p:pic>
      <p:sp>
        <p:nvSpPr>
          <p:cNvPr id="3" name="Slide Number Placeholder 2">
            <a:extLst>
              <a:ext uri="{FF2B5EF4-FFF2-40B4-BE49-F238E27FC236}">
                <a16:creationId xmlns:a16="http://schemas.microsoft.com/office/drawing/2014/main" id="{555F3AAE-03B7-DCE2-23C4-A17D0F207CF3}"/>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82767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F154-2038-1230-BC3C-F872ACDD600D}"/>
              </a:ext>
            </a:extLst>
          </p:cNvPr>
          <p:cNvSpPr>
            <a:spLocks noGrp="1"/>
          </p:cNvSpPr>
          <p:nvPr>
            <p:ph type="title"/>
          </p:nvPr>
        </p:nvSpPr>
        <p:spPr/>
        <p:txBody>
          <a:bodyPr/>
          <a:lstStyle/>
          <a:p>
            <a:r>
              <a:rPr lang="en-US" dirty="0"/>
              <a:t>.</a:t>
            </a:r>
          </a:p>
        </p:txBody>
      </p:sp>
      <p:pic>
        <p:nvPicPr>
          <p:cNvPr id="5" name="Picture 4">
            <a:extLst>
              <a:ext uri="{FF2B5EF4-FFF2-40B4-BE49-F238E27FC236}">
                <a16:creationId xmlns:a16="http://schemas.microsoft.com/office/drawing/2014/main" id="{9F160C78-F098-3573-5F8C-D8CA470AAE87}"/>
              </a:ext>
            </a:extLst>
          </p:cNvPr>
          <p:cNvPicPr>
            <a:picLocks noChangeAspect="1"/>
          </p:cNvPicPr>
          <p:nvPr/>
        </p:nvPicPr>
        <p:blipFill>
          <a:blip r:embed="rId2"/>
          <a:stretch>
            <a:fillRect/>
          </a:stretch>
        </p:blipFill>
        <p:spPr>
          <a:xfrm>
            <a:off x="1604335" y="132890"/>
            <a:ext cx="8983329" cy="6592220"/>
          </a:xfrm>
          <a:prstGeom prst="rect">
            <a:avLst/>
          </a:prstGeom>
        </p:spPr>
      </p:pic>
      <p:sp>
        <p:nvSpPr>
          <p:cNvPr id="3" name="Slide Number Placeholder 2">
            <a:extLst>
              <a:ext uri="{FF2B5EF4-FFF2-40B4-BE49-F238E27FC236}">
                <a16:creationId xmlns:a16="http://schemas.microsoft.com/office/drawing/2014/main" id="{4A0E8656-1838-C45B-3477-C3FBFE35CD45}"/>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845541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D5705-6574-317F-81BF-10C7B9DD18B9}"/>
              </a:ext>
            </a:extLst>
          </p:cNvPr>
          <p:cNvSpPr>
            <a:spLocks noGrp="1"/>
          </p:cNvSpPr>
          <p:nvPr>
            <p:ph type="sldNum" sz="quarter" idx="12"/>
          </p:nvPr>
        </p:nvSpPr>
        <p:spPr>
          <a:xfrm>
            <a:off x="9955211" y="6238875"/>
            <a:ext cx="2236789" cy="415925"/>
          </a:xfrm>
        </p:spPr>
        <p:txBody>
          <a:bodyPr/>
          <a:lstStyle/>
          <a:p>
            <a:fld id="{6D22F896-40B5-4ADD-8801-0D06FADFA095}" type="slidenum">
              <a:rPr lang="en-US" smtClean="0"/>
              <a:t>40</a:t>
            </a:fld>
            <a:r>
              <a:rPr lang="en-US" dirty="0"/>
              <a:t>. </a:t>
            </a:r>
            <a:r>
              <a:rPr lang="en-US" b="1" dirty="0"/>
              <a:t>Odds against this matrix </a:t>
            </a:r>
          </a:p>
          <a:p>
            <a:r>
              <a:rPr lang="en-US" b="1" dirty="0"/>
              <a:t>are about 7,477,953 to 1.</a:t>
            </a:r>
            <a:endParaRPr lang="en-US" dirty="0"/>
          </a:p>
        </p:txBody>
      </p:sp>
      <p:pic>
        <p:nvPicPr>
          <p:cNvPr id="4" name="Picture 3">
            <a:extLst>
              <a:ext uri="{FF2B5EF4-FFF2-40B4-BE49-F238E27FC236}">
                <a16:creationId xmlns:a16="http://schemas.microsoft.com/office/drawing/2014/main" id="{20FD77D8-F1C6-B15A-1E65-DB534C0AC837}"/>
              </a:ext>
            </a:extLst>
          </p:cNvPr>
          <p:cNvPicPr>
            <a:picLocks noChangeAspect="1"/>
          </p:cNvPicPr>
          <p:nvPr/>
        </p:nvPicPr>
        <p:blipFill>
          <a:blip r:embed="rId2"/>
          <a:stretch>
            <a:fillRect/>
          </a:stretch>
        </p:blipFill>
        <p:spPr>
          <a:xfrm>
            <a:off x="0" y="0"/>
            <a:ext cx="10058400" cy="6858000"/>
          </a:xfrm>
          <a:prstGeom prst="rect">
            <a:avLst/>
          </a:prstGeom>
        </p:spPr>
      </p:pic>
      <p:sp>
        <p:nvSpPr>
          <p:cNvPr id="6" name="TextBox 5">
            <a:extLst>
              <a:ext uri="{FF2B5EF4-FFF2-40B4-BE49-F238E27FC236}">
                <a16:creationId xmlns:a16="http://schemas.microsoft.com/office/drawing/2014/main" id="{4B13048F-43B0-BC19-A7E5-67861DEEC6A3}"/>
              </a:ext>
            </a:extLst>
          </p:cNvPr>
          <p:cNvSpPr txBox="1"/>
          <p:nvPr/>
        </p:nvSpPr>
        <p:spPr>
          <a:xfrm>
            <a:off x="10058400" y="742434"/>
            <a:ext cx="3640139" cy="553998"/>
          </a:xfrm>
          <a:prstGeom prst="rect">
            <a:avLst/>
          </a:prstGeom>
          <a:noFill/>
        </p:spPr>
        <p:txBody>
          <a:bodyPr wrap="square">
            <a:spAutoFit/>
          </a:bodyPr>
          <a:lstStyle/>
          <a:p>
            <a:r>
              <a:rPr lang="en-US" sz="1000" b="1" dirty="0"/>
              <a:t>Note: This matrix was only found </a:t>
            </a:r>
          </a:p>
          <a:p>
            <a:r>
              <a:rPr lang="en-US" sz="1000" b="1" dirty="0"/>
              <a:t>on May 3, 2026 and is not yet in</a:t>
            </a:r>
          </a:p>
          <a:p>
            <a:r>
              <a:rPr lang="en-US" sz="1000" b="1" dirty="0"/>
              <a:t>my book.</a:t>
            </a:r>
            <a:endParaRPr lang="en-US" sz="1000" dirty="0"/>
          </a:p>
        </p:txBody>
      </p:sp>
    </p:spTree>
    <p:extLst>
      <p:ext uri="{BB962C8B-B14F-4D97-AF65-F5344CB8AC3E}">
        <p14:creationId xmlns:p14="http://schemas.microsoft.com/office/powerpoint/2010/main" val="257070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7FAE98-D277-88C2-ED7B-506BF4188437}"/>
              </a:ext>
            </a:extLst>
          </p:cNvPr>
          <p:cNvPicPr>
            <a:picLocks noChangeAspect="1"/>
          </p:cNvPicPr>
          <p:nvPr/>
        </p:nvPicPr>
        <p:blipFill>
          <a:blip r:embed="rId2"/>
          <a:stretch>
            <a:fillRect/>
          </a:stretch>
        </p:blipFill>
        <p:spPr>
          <a:xfrm>
            <a:off x="1208791" y="0"/>
            <a:ext cx="9774417" cy="6858000"/>
          </a:xfrm>
          <a:prstGeom prst="rect">
            <a:avLst/>
          </a:prstGeom>
        </p:spPr>
      </p:pic>
      <p:sp>
        <p:nvSpPr>
          <p:cNvPr id="2" name="Slide Number Placeholder 1">
            <a:extLst>
              <a:ext uri="{FF2B5EF4-FFF2-40B4-BE49-F238E27FC236}">
                <a16:creationId xmlns:a16="http://schemas.microsoft.com/office/drawing/2014/main" id="{08C1B93A-FEAA-7E77-32E8-EB518125CFF2}"/>
              </a:ext>
            </a:extLst>
          </p:cNvPr>
          <p:cNvSpPr>
            <a:spLocks noGrp="1"/>
          </p:cNvSpPr>
          <p:nvPr>
            <p:ph type="sldNum" sz="quarter" idx="12"/>
          </p:nvPr>
        </p:nvSpPr>
        <p:spPr>
          <a:xfrm>
            <a:off x="6450011" y="6276975"/>
            <a:ext cx="4954589" cy="365125"/>
          </a:xfrm>
        </p:spPr>
        <p:txBody>
          <a:bodyPr/>
          <a:lstStyle/>
          <a:p>
            <a:fld id="{6D22F896-40B5-4ADD-8801-0D06FADFA095}" type="slidenum">
              <a:rPr lang="en-US" smtClean="0"/>
              <a:pPr/>
              <a:t>41</a:t>
            </a:fld>
            <a:r>
              <a:rPr lang="en-US" dirty="0"/>
              <a:t>. </a:t>
            </a:r>
            <a:r>
              <a:rPr lang="en-US" b="1" dirty="0"/>
              <a:t>Odds against this matrix are about: 5,898 to 1.</a:t>
            </a:r>
            <a:endParaRPr lang="en-US" dirty="0"/>
          </a:p>
          <a:p>
            <a:endParaRPr lang="en-US" dirty="0"/>
          </a:p>
        </p:txBody>
      </p:sp>
    </p:spTree>
    <p:extLst>
      <p:ext uri="{BB962C8B-B14F-4D97-AF65-F5344CB8AC3E}">
        <p14:creationId xmlns:p14="http://schemas.microsoft.com/office/powerpoint/2010/main" val="1080750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F036F-6339-3EE6-9431-34F00FAFFA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769" y="8172"/>
            <a:ext cx="8169005" cy="6849828"/>
          </a:xfrm>
          <a:prstGeom prst="rect">
            <a:avLst/>
          </a:prstGeom>
          <a:noFill/>
          <a:ln>
            <a:noFill/>
          </a:ln>
        </p:spPr>
      </p:pic>
      <p:sp>
        <p:nvSpPr>
          <p:cNvPr id="3" name="Slide Number Placeholder 2">
            <a:extLst>
              <a:ext uri="{FF2B5EF4-FFF2-40B4-BE49-F238E27FC236}">
                <a16:creationId xmlns:a16="http://schemas.microsoft.com/office/drawing/2014/main" id="{81208302-D245-F53E-A203-25C1982F013D}"/>
              </a:ext>
            </a:extLst>
          </p:cNvPr>
          <p:cNvSpPr>
            <a:spLocks noGrp="1"/>
          </p:cNvSpPr>
          <p:nvPr>
            <p:ph type="sldNum" sz="quarter" idx="12"/>
          </p:nvPr>
        </p:nvSpPr>
        <p:spPr>
          <a:xfrm>
            <a:off x="7910511" y="6378575"/>
            <a:ext cx="3992320" cy="365125"/>
          </a:xfrm>
        </p:spPr>
        <p:txBody>
          <a:bodyPr/>
          <a:lstStyle/>
          <a:p>
            <a:fld id="{6D22F896-40B5-4ADD-8801-0D06FADFA095}" type="slidenum">
              <a:rPr lang="en-US" smtClean="0"/>
              <a:pPr/>
              <a:t>42</a:t>
            </a:fld>
            <a:r>
              <a:rPr lang="en-US" dirty="0"/>
              <a:t>. </a:t>
            </a:r>
            <a:r>
              <a:rPr lang="en-US" b="1" dirty="0"/>
              <a:t>Odds against this matrix are about 13,752,292 to 1.</a:t>
            </a:r>
            <a:endParaRPr lang="en-US" dirty="0"/>
          </a:p>
          <a:p>
            <a:endParaRPr lang="en-US" dirty="0"/>
          </a:p>
        </p:txBody>
      </p:sp>
    </p:spTree>
    <p:extLst>
      <p:ext uri="{BB962C8B-B14F-4D97-AF65-F5344CB8AC3E}">
        <p14:creationId xmlns:p14="http://schemas.microsoft.com/office/powerpoint/2010/main" val="3074727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4D93C-FA2C-2612-E3FA-387D8D769BA9}"/>
              </a:ext>
            </a:extLst>
          </p:cNvPr>
          <p:cNvPicPr>
            <a:picLocks noChangeAspect="1"/>
          </p:cNvPicPr>
          <p:nvPr/>
        </p:nvPicPr>
        <p:blipFill>
          <a:blip r:embed="rId2"/>
          <a:stretch>
            <a:fillRect/>
          </a:stretch>
        </p:blipFill>
        <p:spPr>
          <a:xfrm>
            <a:off x="0" y="170057"/>
            <a:ext cx="9404921" cy="6687943"/>
          </a:xfrm>
          <a:prstGeom prst="rect">
            <a:avLst/>
          </a:prstGeom>
        </p:spPr>
      </p:pic>
      <p:sp>
        <p:nvSpPr>
          <p:cNvPr id="4" name="Slide Number Placeholder 3">
            <a:extLst>
              <a:ext uri="{FF2B5EF4-FFF2-40B4-BE49-F238E27FC236}">
                <a16:creationId xmlns:a16="http://schemas.microsoft.com/office/drawing/2014/main" id="{9E81955E-3624-CE43-F590-A4BDE642129E}"/>
              </a:ext>
            </a:extLst>
          </p:cNvPr>
          <p:cNvSpPr>
            <a:spLocks noGrp="1"/>
          </p:cNvSpPr>
          <p:nvPr>
            <p:ph type="sldNum" sz="quarter" idx="12"/>
          </p:nvPr>
        </p:nvSpPr>
        <p:spPr>
          <a:xfrm>
            <a:off x="8990048" y="6492875"/>
            <a:ext cx="3290852" cy="365125"/>
          </a:xfrm>
        </p:spPr>
        <p:txBody>
          <a:bodyPr/>
          <a:lstStyle/>
          <a:p>
            <a:fld id="{6D22F896-40B5-4ADD-8801-0D06FADFA095}" type="slidenum">
              <a:rPr lang="en-US" smtClean="0"/>
              <a:pPr/>
              <a:t>43</a:t>
            </a:fld>
            <a:r>
              <a:rPr lang="en-US" dirty="0"/>
              <a:t>, </a:t>
            </a:r>
            <a:r>
              <a:rPr lang="en-US" b="1" dirty="0"/>
              <a:t>Odds against this matrix are about 19,112 to 1.</a:t>
            </a:r>
            <a:endParaRPr lang="en-US" dirty="0"/>
          </a:p>
          <a:p>
            <a:endParaRPr lang="en-US" dirty="0"/>
          </a:p>
        </p:txBody>
      </p:sp>
    </p:spTree>
    <p:extLst>
      <p:ext uri="{BB962C8B-B14F-4D97-AF65-F5344CB8AC3E}">
        <p14:creationId xmlns:p14="http://schemas.microsoft.com/office/powerpoint/2010/main" val="773281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0E4E73-2F13-8A34-3BC5-699947DB26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384" y="196230"/>
            <a:ext cx="11626392" cy="6192696"/>
          </a:xfrm>
          <a:prstGeom prst="rect">
            <a:avLst/>
          </a:prstGeom>
          <a:noFill/>
        </p:spPr>
      </p:pic>
      <p:sp>
        <p:nvSpPr>
          <p:cNvPr id="3" name="Slide Number Placeholder 2">
            <a:extLst>
              <a:ext uri="{FF2B5EF4-FFF2-40B4-BE49-F238E27FC236}">
                <a16:creationId xmlns:a16="http://schemas.microsoft.com/office/drawing/2014/main" id="{AE5E4035-A27F-D080-FD31-5AD930056AAF}"/>
              </a:ext>
            </a:extLst>
          </p:cNvPr>
          <p:cNvSpPr>
            <a:spLocks noGrp="1"/>
          </p:cNvSpPr>
          <p:nvPr>
            <p:ph type="sldNum" sz="quarter" idx="12"/>
          </p:nvPr>
        </p:nvSpPr>
        <p:spPr>
          <a:xfrm>
            <a:off x="7427911" y="6388926"/>
            <a:ext cx="4419705" cy="365125"/>
          </a:xfrm>
        </p:spPr>
        <p:txBody>
          <a:bodyPr/>
          <a:lstStyle/>
          <a:p>
            <a:fld id="{6D22F896-40B5-4ADD-8801-0D06FADFA095}" type="slidenum">
              <a:rPr lang="en-US" smtClean="0"/>
              <a:pPr/>
              <a:t>44</a:t>
            </a:fld>
            <a:r>
              <a:rPr lang="en-US" dirty="0"/>
              <a:t>. </a:t>
            </a:r>
            <a:r>
              <a:rPr lang="en-US" b="1" dirty="0"/>
              <a:t>Odds against this matrix are about 415,045 to 1.</a:t>
            </a:r>
            <a:endParaRPr lang="en-US" dirty="0"/>
          </a:p>
          <a:p>
            <a:r>
              <a:rPr lang="en-US" dirty="0"/>
              <a:t> </a:t>
            </a:r>
          </a:p>
        </p:txBody>
      </p:sp>
    </p:spTree>
    <p:extLst>
      <p:ext uri="{BB962C8B-B14F-4D97-AF65-F5344CB8AC3E}">
        <p14:creationId xmlns:p14="http://schemas.microsoft.com/office/powerpoint/2010/main" val="1203037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07C88A-9433-3A27-B3B6-D78737C2BC2A}"/>
              </a:ext>
            </a:extLst>
          </p:cNvPr>
          <p:cNvSpPr>
            <a:spLocks noGrp="1"/>
          </p:cNvSpPr>
          <p:nvPr>
            <p:ph type="sldNum" sz="quarter" idx="12"/>
          </p:nvPr>
        </p:nvSpPr>
        <p:spPr>
          <a:xfrm>
            <a:off x="8091438" y="6311900"/>
            <a:ext cx="3922762" cy="365125"/>
          </a:xfrm>
        </p:spPr>
        <p:txBody>
          <a:bodyPr/>
          <a:lstStyle/>
          <a:p>
            <a:fld id="{6D22F896-40B5-4ADD-8801-0D06FADFA095}" type="slidenum">
              <a:rPr lang="en-US" smtClean="0"/>
              <a:pPr/>
              <a:t>45</a:t>
            </a:fld>
            <a:r>
              <a:rPr lang="en-US" dirty="0"/>
              <a:t>. Odds against the matrix are over </a:t>
            </a:r>
            <a:r>
              <a:rPr lang="en-US" b="1" dirty="0"/>
              <a:t>177,957,584 to 1.</a:t>
            </a:r>
            <a:endParaRPr lang="en-US" dirty="0"/>
          </a:p>
          <a:p>
            <a:endParaRPr lang="en-US" dirty="0"/>
          </a:p>
        </p:txBody>
      </p:sp>
      <p:pic>
        <p:nvPicPr>
          <p:cNvPr id="5" name="Picture 4">
            <a:extLst>
              <a:ext uri="{FF2B5EF4-FFF2-40B4-BE49-F238E27FC236}">
                <a16:creationId xmlns:a16="http://schemas.microsoft.com/office/drawing/2014/main" id="{680A1B31-CEEE-1C22-68E0-5A80D75F34AE}"/>
              </a:ext>
            </a:extLst>
          </p:cNvPr>
          <p:cNvPicPr>
            <a:picLocks noChangeAspect="1"/>
          </p:cNvPicPr>
          <p:nvPr/>
        </p:nvPicPr>
        <p:blipFill>
          <a:blip r:embed="rId2"/>
          <a:stretch>
            <a:fillRect/>
          </a:stretch>
        </p:blipFill>
        <p:spPr>
          <a:xfrm>
            <a:off x="1528812" y="0"/>
            <a:ext cx="9134602" cy="6248400"/>
          </a:xfrm>
          <a:prstGeom prst="rect">
            <a:avLst/>
          </a:prstGeom>
        </p:spPr>
      </p:pic>
    </p:spTree>
    <p:extLst>
      <p:ext uri="{BB962C8B-B14F-4D97-AF65-F5344CB8AC3E}">
        <p14:creationId xmlns:p14="http://schemas.microsoft.com/office/powerpoint/2010/main" val="110022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D028E-3380-7A59-4E23-FF015310400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E5199861-D61B-EDE9-1BC1-DC5AFB596108}"/>
              </a:ext>
            </a:extLst>
          </p:cNvPr>
          <p:cNvPicPr>
            <a:picLocks noChangeAspect="1"/>
          </p:cNvPicPr>
          <p:nvPr/>
        </p:nvPicPr>
        <p:blipFill>
          <a:blip r:embed="rId2"/>
          <a:stretch>
            <a:fillRect/>
          </a:stretch>
        </p:blipFill>
        <p:spPr>
          <a:xfrm>
            <a:off x="756062" y="63500"/>
            <a:ext cx="9549925" cy="6794500"/>
          </a:xfrm>
          <a:prstGeom prst="rect">
            <a:avLst/>
          </a:prstGeom>
        </p:spPr>
      </p:pic>
      <p:sp>
        <p:nvSpPr>
          <p:cNvPr id="3" name="Slide Number Placeholder 2">
            <a:extLst>
              <a:ext uri="{FF2B5EF4-FFF2-40B4-BE49-F238E27FC236}">
                <a16:creationId xmlns:a16="http://schemas.microsoft.com/office/drawing/2014/main" id="{4EEB8A57-4AAC-9A61-03DB-7D83BC673E7A}"/>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54231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8BB51C-BD7B-C734-B946-CAF5E4A5B0D3}"/>
              </a:ext>
            </a:extLst>
          </p:cNvPr>
          <p:cNvPicPr>
            <a:picLocks noChangeAspect="1"/>
          </p:cNvPicPr>
          <p:nvPr/>
        </p:nvPicPr>
        <p:blipFill>
          <a:blip r:embed="rId2"/>
          <a:stretch>
            <a:fillRect/>
          </a:stretch>
        </p:blipFill>
        <p:spPr>
          <a:xfrm>
            <a:off x="1318161" y="-11715"/>
            <a:ext cx="9539409" cy="6869716"/>
          </a:xfrm>
          <a:prstGeom prst="rect">
            <a:avLst/>
          </a:prstGeom>
        </p:spPr>
      </p:pic>
      <p:sp>
        <p:nvSpPr>
          <p:cNvPr id="2" name="Slide Number Placeholder 1">
            <a:extLst>
              <a:ext uri="{FF2B5EF4-FFF2-40B4-BE49-F238E27FC236}">
                <a16:creationId xmlns:a16="http://schemas.microsoft.com/office/drawing/2014/main" id="{BB2E8D56-ABC7-AC29-7171-43C06C41BADD}"/>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2452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AF4E6-D71F-5D96-7782-F4BF80410D7E}"/>
              </a:ext>
            </a:extLst>
          </p:cNvPr>
          <p:cNvPicPr>
            <a:picLocks noChangeAspect="1"/>
          </p:cNvPicPr>
          <p:nvPr/>
        </p:nvPicPr>
        <p:blipFill>
          <a:blip r:embed="rId2"/>
          <a:stretch>
            <a:fillRect/>
          </a:stretch>
        </p:blipFill>
        <p:spPr>
          <a:xfrm>
            <a:off x="1436915" y="95003"/>
            <a:ext cx="9418494" cy="6762997"/>
          </a:xfrm>
          <a:prstGeom prst="rect">
            <a:avLst/>
          </a:prstGeom>
        </p:spPr>
      </p:pic>
      <p:sp>
        <p:nvSpPr>
          <p:cNvPr id="2" name="Slide Number Placeholder 1">
            <a:extLst>
              <a:ext uri="{FF2B5EF4-FFF2-40B4-BE49-F238E27FC236}">
                <a16:creationId xmlns:a16="http://schemas.microsoft.com/office/drawing/2014/main" id="{32D69A6F-345B-3F43-70D8-0B084BD90A48}"/>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174054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E3569-8E00-098B-B391-110D4900AB79}"/>
              </a:ext>
            </a:extLst>
          </p:cNvPr>
          <p:cNvPicPr>
            <a:picLocks noChangeAspect="1"/>
          </p:cNvPicPr>
          <p:nvPr/>
        </p:nvPicPr>
        <p:blipFill>
          <a:blip r:embed="rId2"/>
          <a:stretch>
            <a:fillRect/>
          </a:stretch>
        </p:blipFill>
        <p:spPr>
          <a:xfrm>
            <a:off x="84345" y="-357940"/>
            <a:ext cx="9756859" cy="6701589"/>
          </a:xfrm>
          <a:prstGeom prst="rect">
            <a:avLst/>
          </a:prstGeom>
        </p:spPr>
      </p:pic>
      <p:sp>
        <p:nvSpPr>
          <p:cNvPr id="2" name="Slide Number Placeholder 1">
            <a:extLst>
              <a:ext uri="{FF2B5EF4-FFF2-40B4-BE49-F238E27FC236}">
                <a16:creationId xmlns:a16="http://schemas.microsoft.com/office/drawing/2014/main" id="{4E60D81A-FCE0-B725-F0CC-0C977AB72F25}"/>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40103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4DFB3-46E5-C366-91FB-680466819B64}"/>
              </a:ext>
            </a:extLst>
          </p:cNvPr>
          <p:cNvPicPr>
            <a:picLocks noChangeAspect="1"/>
          </p:cNvPicPr>
          <p:nvPr/>
        </p:nvPicPr>
        <p:blipFill>
          <a:blip r:embed="rId2"/>
          <a:stretch>
            <a:fillRect/>
          </a:stretch>
        </p:blipFill>
        <p:spPr>
          <a:xfrm>
            <a:off x="184485" y="204538"/>
            <a:ext cx="12198015" cy="6653462"/>
          </a:xfrm>
          <a:prstGeom prst="rect">
            <a:avLst/>
          </a:prstGeom>
        </p:spPr>
      </p:pic>
      <p:sp>
        <p:nvSpPr>
          <p:cNvPr id="2" name="Slide Number Placeholder 1">
            <a:extLst>
              <a:ext uri="{FF2B5EF4-FFF2-40B4-BE49-F238E27FC236}">
                <a16:creationId xmlns:a16="http://schemas.microsoft.com/office/drawing/2014/main" id="{F16963A0-1C5C-4A66-5C66-FA3930F19444}"/>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0601753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TM04033921[[fn=Damask]]</Template>
  <TotalTime>1971</TotalTime>
  <Words>633</Words>
  <Application>Microsoft Office PowerPoint</Application>
  <PresentationFormat>Widescreen</PresentationFormat>
  <Paragraphs>89</Paragraphs>
  <Slides>45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Bookman Old Style</vt:lpstr>
      <vt:lpstr>Rockwell</vt:lpstr>
      <vt:lpstr>Damask</vt:lpstr>
      <vt:lpstr>                                                         </vt:lpstr>
      <vt:lpstr>TOPICS COVERED IN GOD, ALIENS OR ARTIFICIAL  INTELLIGENCE – Who wrote the torah code?</vt:lpstr>
      <vt:lpstr>.</vt:lpstr>
      <vt:lpstr>.</vt:lpstr>
      <vt:lpstr>PowerPoint Presentation</vt:lpstr>
      <vt:lpstr>PowerPoint Presentation</vt:lpstr>
      <vt:lpstr>PowerPoint Presentation</vt:lpstr>
      <vt:lpstr>PowerPoint Presentation</vt:lpstr>
      <vt:lpstr>PowerPoint Presentation</vt:lpstr>
      <vt:lpstr>Primitive life seen on Mars</vt:lpstr>
      <vt:lpstr>PowerPoint Presentation</vt:lpstr>
      <vt:lpstr>PowerPoint Presentation</vt:lpstr>
      <vt:lpstr>PowerPoint Presentation</vt:lpstr>
      <vt:lpstr>PowerPoint Presentation</vt:lpstr>
      <vt:lpstr>PowerPoint Presentation</vt:lpstr>
      <vt:lpstr>PowerPoint Presentation</vt:lpstr>
      <vt:lpstr>SAMPLE PREDICTIVE Torah code matrices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Roffman</dc:creator>
  <cp:lastModifiedBy>Barry Roffman</cp:lastModifiedBy>
  <cp:revision>9</cp:revision>
  <dcterms:created xsi:type="dcterms:W3CDTF">2026-03-29T03:25:52Z</dcterms:created>
  <dcterms:modified xsi:type="dcterms:W3CDTF">2026-05-05T00:14:05Z</dcterms:modified>
</cp:coreProperties>
</file>